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5" r:id="rId4"/>
  </p:sldMasterIdLst>
  <p:notesMasterIdLst>
    <p:notesMasterId r:id="rId21"/>
  </p:notesMasterIdLst>
  <p:sldIdLst>
    <p:sldId id="538" r:id="rId5"/>
    <p:sldId id="574" r:id="rId6"/>
    <p:sldId id="575" r:id="rId7"/>
    <p:sldId id="576" r:id="rId8"/>
    <p:sldId id="578" r:id="rId9"/>
    <p:sldId id="579" r:id="rId10"/>
    <p:sldId id="547" r:id="rId11"/>
    <p:sldId id="388" r:id="rId12"/>
    <p:sldId id="389" r:id="rId13"/>
    <p:sldId id="375" r:id="rId14"/>
    <p:sldId id="581" r:id="rId15"/>
    <p:sldId id="582" r:id="rId16"/>
    <p:sldId id="390" r:id="rId17"/>
    <p:sldId id="391" r:id="rId18"/>
    <p:sldId id="361" r:id="rId19"/>
    <p:sldId id="392" r:id="rId2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CC98"/>
    <a:srgbClr val="16FAC9"/>
    <a:srgbClr val="EAF72D"/>
    <a:srgbClr val="46DD66"/>
    <a:srgbClr val="EDF582"/>
    <a:srgbClr val="EDED07"/>
    <a:srgbClr val="F54F60"/>
    <a:srgbClr val="EF8035"/>
    <a:srgbClr val="F9AF3C"/>
    <a:srgbClr val="426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5CE49C-EF76-41D3-BC2E-08F5DB1AC5CC}">
  <a:tblStyle styleId="{5A5CE49C-EF76-41D3-BC2E-08F5DB1AC5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009a5094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009a5094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404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af970d593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af970d593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31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009a5094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009a5094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567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009a5094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009a5094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377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009a5094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009a5094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5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009a5094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009a5094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45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009a5094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009a5094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48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af970d593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af970d593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76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af970d593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af970d593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415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af970d593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af970d593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1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with sub-heading, green)">
  <p:cSld name="SECTION_HEADER_2_1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8" name="Google Shape;328;p40"/>
          <p:cNvSpPr txBox="1">
            <a:spLocks noGrp="1"/>
          </p:cNvSpPr>
          <p:nvPr>
            <p:ph type="ctrTitle"/>
          </p:nvPr>
        </p:nvSpPr>
        <p:spPr>
          <a:xfrm>
            <a:off x="3285775" y="1648225"/>
            <a:ext cx="5546400" cy="10473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subTitle" idx="1"/>
          </p:nvPr>
        </p:nvSpPr>
        <p:spPr>
          <a:xfrm>
            <a:off x="3285775" y="2734050"/>
            <a:ext cx="5546400" cy="486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None/>
              <a:defRPr sz="14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1" name="Google Shape;331;p40"/>
          <p:cNvSpPr/>
          <p:nvPr/>
        </p:nvSpPr>
        <p:spPr>
          <a:xfrm>
            <a:off x="0" y="0"/>
            <a:ext cx="2926200" cy="5143500"/>
          </a:xfrm>
          <a:prstGeom prst="rect">
            <a:avLst/>
          </a:prstGeom>
          <a:solidFill>
            <a:srgbClr val="0D9E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9;p41">
            <a:extLst>
              <a:ext uri="{FF2B5EF4-FFF2-40B4-BE49-F238E27FC236}">
                <a16:creationId xmlns:a16="http://schemas.microsoft.com/office/drawing/2014/main" id="{1038A7B1-E803-0942-AA09-1B3B95ECB57D}"/>
              </a:ext>
            </a:extLst>
          </p:cNvPr>
          <p:cNvSpPr/>
          <p:nvPr userDrawn="1"/>
        </p:nvSpPr>
        <p:spPr>
          <a:xfrm>
            <a:off x="1125925" y="771600"/>
            <a:ext cx="3600300" cy="3600300"/>
          </a:xfrm>
          <a:prstGeom prst="pie">
            <a:avLst>
              <a:gd name="adj1" fmla="val 5398010"/>
              <a:gd name="adj2" fmla="val 16200000"/>
            </a:avLst>
          </a:prstGeom>
          <a:solidFill>
            <a:srgbClr val="05CC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337;p41">
            <a:extLst>
              <a:ext uri="{FF2B5EF4-FFF2-40B4-BE49-F238E27FC236}">
                <a16:creationId xmlns:a16="http://schemas.microsoft.com/office/drawing/2014/main" id="{FB31D16A-F2DD-AE4C-8BCB-495E42FB8707}"/>
              </a:ext>
            </a:extLst>
          </p:cNvPr>
          <p:cNvPicPr preferRelativeResize="0"/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5950" y="4592175"/>
            <a:ext cx="1027549" cy="2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green)">
  <p:cSld name="TITLE_2_1_1_1_1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D9E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 rot="10800000" flipH="1">
            <a:off x="7817400" y="-13294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05CC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4572000" y="3331225"/>
            <a:ext cx="1659900" cy="9144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396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 (blue)">
  <p:cSld name="TITLE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10800000" flipH="1">
            <a:off x="7817400" y="-13294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4572000" y="3331225"/>
            <a:ext cx="1659900" cy="9144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311700" y="306675"/>
            <a:ext cx="3918300" cy="4524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1143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Montserrat"/>
              <a:buNone/>
              <a:defRPr sz="1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Montserrat"/>
              <a:buChar char="○"/>
              <a:defRPr sz="16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■"/>
              <a:defRPr sz="14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Char char="●"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with sub-heading, blue)">
  <p:cSld name="TITLE_2_1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 rot="10800000" flipH="1">
            <a:off x="7817400" y="-13294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4572000" y="3331225"/>
            <a:ext cx="1659900" cy="9144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311700" y="313200"/>
            <a:ext cx="39192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2"/>
          </p:nvPr>
        </p:nvSpPr>
        <p:spPr>
          <a:xfrm>
            <a:off x="311700" y="1800225"/>
            <a:ext cx="3919200" cy="3030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blue)">
  <p:cSld name="TITLE_2_1_2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rot="10800000" flipH="1">
            <a:off x="7817400" y="-13294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4572000" y="3331225"/>
            <a:ext cx="1659900" cy="9144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396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 (yellow)">
  <p:cSld name="TITLE_2_1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/>
          <p:nvPr/>
        </p:nvSpPr>
        <p:spPr>
          <a:xfrm rot="10800000" flipH="1">
            <a:off x="7817400" y="-13294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4572000" y="3331225"/>
            <a:ext cx="1659900" cy="9144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311700" y="306675"/>
            <a:ext cx="3918300" cy="4524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1143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Montserrat"/>
              <a:buNone/>
              <a:defRPr sz="1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Montserrat"/>
              <a:buChar char="○"/>
              <a:defRPr sz="16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■"/>
              <a:defRPr sz="14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Char char="●"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with sub-heading, yellow)">
  <p:cSld name="TITLE_2_1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 rot="10800000" flipH="1">
            <a:off x="7817400" y="-13294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4572000" y="3331225"/>
            <a:ext cx="1659900" cy="9144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311700" y="313200"/>
            <a:ext cx="39192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2"/>
          </p:nvPr>
        </p:nvSpPr>
        <p:spPr>
          <a:xfrm>
            <a:off x="311700" y="1800225"/>
            <a:ext cx="3919200" cy="3030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yellow)">
  <p:cSld name="TITLE_2_1_1_1_2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2"/>
          <p:cNvSpPr/>
          <p:nvPr/>
        </p:nvSpPr>
        <p:spPr>
          <a:xfrm rot="10800000" flipH="1">
            <a:off x="7817400" y="-13294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4572000" y="3331225"/>
            <a:ext cx="1659900" cy="9144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396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 (purple)">
  <p:cSld name="TITLE_2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10800000" flipH="1">
            <a:off x="7817400" y="-13294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4572000" y="3331225"/>
            <a:ext cx="1659900" cy="9144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xfrm>
            <a:off x="311700" y="306675"/>
            <a:ext cx="3918300" cy="4524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1143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Montserrat"/>
              <a:buNone/>
              <a:defRPr sz="1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Montserrat"/>
              <a:buChar char="○"/>
              <a:defRPr sz="16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■"/>
              <a:defRPr sz="14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Char char="●"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purple)">
  <p:cSld name="TITLE_2_1_1_1_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 rot="10800000" flipH="1">
            <a:off x="7817400" y="-13294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4572000" y="3331225"/>
            <a:ext cx="1659900" cy="9144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396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 (blue) 1">
  <p:cSld name="TITLE_2_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311700" y="1340300"/>
            <a:ext cx="3918300" cy="349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143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■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Montserrat"/>
              <a:buChar char="○"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Font typeface="Montserrat"/>
              <a:buChar char="■"/>
              <a:defRPr sz="8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Font typeface="Montserrat"/>
              <a:buChar char="●"/>
              <a:defRPr sz="8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Font typeface="Montserrat"/>
              <a:buChar char="○"/>
              <a:defRPr sz="8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00"/>
              <a:buFont typeface="Montserrat"/>
              <a:buChar char="■"/>
              <a:defRPr sz="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134;p17">
            <a:extLst>
              <a:ext uri="{FF2B5EF4-FFF2-40B4-BE49-F238E27FC236}">
                <a16:creationId xmlns:a16="http://schemas.microsoft.com/office/drawing/2014/main" id="{0F34B6A7-44C6-2E43-A11E-649018009975}"/>
              </a:ext>
            </a:extLst>
          </p:cNvPr>
          <p:cNvSpPr/>
          <p:nvPr userDrawn="1"/>
        </p:nvSpPr>
        <p:spPr>
          <a:xfrm rot="5400000" flipH="1">
            <a:off x="-1322450" y="-1322450"/>
            <a:ext cx="2644900" cy="2644900"/>
          </a:xfrm>
          <a:prstGeom prst="pie">
            <a:avLst>
              <a:gd name="adj1" fmla="val 10799133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2496" y="776401"/>
            <a:ext cx="42783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9;p16">
            <a:extLst>
              <a:ext uri="{FF2B5EF4-FFF2-40B4-BE49-F238E27FC236}">
                <a16:creationId xmlns:a16="http://schemas.microsoft.com/office/drawing/2014/main" id="{35FD38EC-7300-6F44-A472-73C08051F264}"/>
              </a:ext>
            </a:extLst>
          </p:cNvPr>
          <p:cNvSpPr/>
          <p:nvPr userDrawn="1"/>
        </p:nvSpPr>
        <p:spPr>
          <a:xfrm>
            <a:off x="7039675" y="3027050"/>
            <a:ext cx="4242600" cy="4242300"/>
          </a:xfrm>
          <a:prstGeom prst="pie">
            <a:avLst>
              <a:gd name="adj1" fmla="val 10805162"/>
              <a:gd name="adj2" fmla="val 16200000"/>
            </a:avLst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30;p16">
            <a:extLst>
              <a:ext uri="{FF2B5EF4-FFF2-40B4-BE49-F238E27FC236}">
                <a16:creationId xmlns:a16="http://schemas.microsoft.com/office/drawing/2014/main" id="{2C3A1B82-7033-4640-9612-EA6E7069820E}"/>
              </a:ext>
            </a:extLst>
          </p:cNvPr>
          <p:cNvPicPr preferRelativeResize="0"/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70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  <p15:guide id="8" orient="horz" pos="737">
          <p15:clr>
            <a:srgbClr val="FA7B17"/>
          </p15:clr>
        </p15:guide>
        <p15:guide id="9" orient="horz" pos="84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1 column)">
  <p:cSld name="SECTION_HEADER_1_1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9" name="Google Shape;579;p77"/>
          <p:cNvSpPr txBox="1">
            <a:spLocks noGrp="1"/>
          </p:cNvSpPr>
          <p:nvPr>
            <p:ph type="ctrTitle"/>
          </p:nvPr>
        </p:nvSpPr>
        <p:spPr>
          <a:xfrm>
            <a:off x="311700" y="388625"/>
            <a:ext cx="2614500" cy="12048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0" name="Google Shape;580;p77"/>
          <p:cNvSpPr txBox="1">
            <a:spLocks noGrp="1"/>
          </p:cNvSpPr>
          <p:nvPr>
            <p:ph type="body" idx="1"/>
          </p:nvPr>
        </p:nvSpPr>
        <p:spPr>
          <a:xfrm>
            <a:off x="311700" y="1717200"/>
            <a:ext cx="2614500" cy="3114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1" name="Google Shape;581;p77"/>
          <p:cNvSpPr/>
          <p:nvPr/>
        </p:nvSpPr>
        <p:spPr>
          <a:xfrm>
            <a:off x="3285775" y="312425"/>
            <a:ext cx="5857800" cy="4831200"/>
          </a:xfrm>
          <a:prstGeom prst="snipRoundRect">
            <a:avLst>
              <a:gd name="adj1" fmla="val 9116"/>
              <a:gd name="adj2" fmla="val 0"/>
            </a:avLst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2" name="Google Shape;582;p77"/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(with sub-heading, blue)">
  <p:cSld name="TITLE_1_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"/>
          </p:nvPr>
        </p:nvSpPr>
        <p:spPr>
          <a:xfrm>
            <a:off x="311700" y="313200"/>
            <a:ext cx="39192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2"/>
          </p:nvPr>
        </p:nvSpPr>
        <p:spPr>
          <a:xfrm>
            <a:off x="311700" y="1800225"/>
            <a:ext cx="3919200" cy="3030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5881650" y="742950"/>
            <a:ext cx="1952700" cy="3667200"/>
          </a:xfrm>
          <a:prstGeom prst="roundRect">
            <a:avLst>
              <a:gd name="adj" fmla="val 12538"/>
            </a:avLst>
          </a:prstGeom>
          <a:solidFill>
            <a:schemeClr val="lt1"/>
          </a:solidFill>
          <a:ln>
            <a:noFill/>
          </a:ln>
          <a:effectLst>
            <a:outerShdw blurRad="485775" algn="bl" rotWithShape="0">
              <a:srgbClr val="1C40B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(blue)">
  <p:cSld name="TITLE_1_4_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396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5881650" y="742950"/>
            <a:ext cx="1952700" cy="3667200"/>
          </a:xfrm>
          <a:prstGeom prst="roundRect">
            <a:avLst>
              <a:gd name="adj" fmla="val 12538"/>
            </a:avLst>
          </a:prstGeom>
          <a:solidFill>
            <a:schemeClr val="lt1"/>
          </a:solidFill>
          <a:ln>
            <a:noFill/>
          </a:ln>
          <a:effectLst>
            <a:outerShdw blurRad="485775" algn="bl" rotWithShape="0">
              <a:srgbClr val="1C40B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(yellow)">
  <p:cSld name="TITLE_1_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396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5881650" y="742950"/>
            <a:ext cx="1952700" cy="3667200"/>
          </a:xfrm>
          <a:prstGeom prst="roundRect">
            <a:avLst>
              <a:gd name="adj" fmla="val 12538"/>
            </a:avLst>
          </a:prstGeom>
          <a:solidFill>
            <a:schemeClr val="lt1"/>
          </a:solidFill>
          <a:ln>
            <a:noFill/>
          </a:ln>
          <a:effectLst>
            <a:outerShdw blurRad="485775" algn="bl" rotWithShape="0">
              <a:srgbClr val="EF803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(with sub-heading, purple)">
  <p:cSld name="TITLE_1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1"/>
          </p:nvPr>
        </p:nvSpPr>
        <p:spPr>
          <a:xfrm>
            <a:off x="311700" y="313200"/>
            <a:ext cx="39192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2"/>
          </p:nvPr>
        </p:nvSpPr>
        <p:spPr>
          <a:xfrm>
            <a:off x="311700" y="1800225"/>
            <a:ext cx="3919200" cy="3030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5881650" y="742950"/>
            <a:ext cx="1952700" cy="3667200"/>
          </a:xfrm>
          <a:prstGeom prst="roundRect">
            <a:avLst>
              <a:gd name="adj" fmla="val 12538"/>
            </a:avLst>
          </a:prstGeom>
          <a:solidFill>
            <a:schemeClr val="lt1"/>
          </a:solidFill>
          <a:ln>
            <a:noFill/>
          </a:ln>
          <a:effectLst>
            <a:outerShdw blurRad="485775" algn="bl" rotWithShape="0">
              <a:srgbClr val="8B1AA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(purple)">
  <p:cSld name="TITLE_1_4_3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396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5881650" y="742950"/>
            <a:ext cx="1952700" cy="3667200"/>
          </a:xfrm>
          <a:prstGeom prst="roundRect">
            <a:avLst>
              <a:gd name="adj" fmla="val 12538"/>
            </a:avLst>
          </a:prstGeom>
          <a:solidFill>
            <a:schemeClr val="lt1"/>
          </a:solidFill>
          <a:ln>
            <a:noFill/>
          </a:ln>
          <a:effectLst>
            <a:outerShdw blurRad="485775" algn="bl" rotWithShape="0">
              <a:srgbClr val="8B1AA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(with sub-heading, blue)">
  <p:cSld name="TITLE_1_3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7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1"/>
          </p:nvPr>
        </p:nvSpPr>
        <p:spPr>
          <a:xfrm>
            <a:off x="311700" y="313200"/>
            <a:ext cx="39192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2"/>
          </p:nvPr>
        </p:nvSpPr>
        <p:spPr>
          <a:xfrm>
            <a:off x="311700" y="1800225"/>
            <a:ext cx="3919200" cy="3030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5448300" y="742950"/>
            <a:ext cx="2819400" cy="3667200"/>
          </a:xfrm>
          <a:prstGeom prst="roundRect">
            <a:avLst>
              <a:gd name="adj" fmla="val 6250"/>
            </a:avLst>
          </a:prstGeom>
          <a:solidFill>
            <a:srgbClr val="191919"/>
          </a:solidFill>
          <a:ln>
            <a:noFill/>
          </a:ln>
          <a:effectLst>
            <a:outerShdw blurRad="485775" algn="bl" rotWithShape="0">
              <a:srgbClr val="1C40B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(blue)">
  <p:cSld name="TITLE_1_3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0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396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5448300" y="742950"/>
            <a:ext cx="2819400" cy="3667200"/>
          </a:xfrm>
          <a:prstGeom prst="roundRect">
            <a:avLst>
              <a:gd name="adj" fmla="val 6250"/>
            </a:avLst>
          </a:prstGeom>
          <a:solidFill>
            <a:srgbClr val="191919"/>
          </a:solidFill>
          <a:ln>
            <a:noFill/>
          </a:ln>
          <a:effectLst>
            <a:outerShdw blurRad="485775" algn="bl" rotWithShape="0">
              <a:srgbClr val="426AEA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(yellow)">
  <p:cSld name="TITLE_1_3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396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5448300" y="742950"/>
            <a:ext cx="2819400" cy="3667200"/>
          </a:xfrm>
          <a:prstGeom prst="roundRect">
            <a:avLst>
              <a:gd name="adj" fmla="val 6250"/>
            </a:avLst>
          </a:prstGeom>
          <a:solidFill>
            <a:srgbClr val="191919"/>
          </a:solidFill>
          <a:ln>
            <a:noFill/>
          </a:ln>
          <a:effectLst>
            <a:outerShdw blurRad="485775" algn="bl" rotWithShape="0">
              <a:srgbClr val="EF803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(with sub-heading, purple)">
  <p:cSld name="TITLE_1_3_3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1"/>
          </p:nvPr>
        </p:nvSpPr>
        <p:spPr>
          <a:xfrm>
            <a:off x="311700" y="313200"/>
            <a:ext cx="39192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2"/>
          </p:nvPr>
        </p:nvSpPr>
        <p:spPr>
          <a:xfrm>
            <a:off x="311700" y="1800225"/>
            <a:ext cx="3919200" cy="3030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5448300" y="742950"/>
            <a:ext cx="2819400" cy="3667200"/>
          </a:xfrm>
          <a:prstGeom prst="roundRect">
            <a:avLst>
              <a:gd name="adj" fmla="val 6250"/>
            </a:avLst>
          </a:prstGeom>
          <a:solidFill>
            <a:srgbClr val="191919"/>
          </a:solidFill>
          <a:ln>
            <a:noFill/>
          </a:ln>
          <a:effectLst>
            <a:outerShdw blurRad="485775" algn="bl" rotWithShape="0">
              <a:srgbClr val="8B1AA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(purple)">
  <p:cSld name="TITLE_1_3_1_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396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5448300" y="742950"/>
            <a:ext cx="2819400" cy="3667200"/>
          </a:xfrm>
          <a:prstGeom prst="roundRect">
            <a:avLst>
              <a:gd name="adj" fmla="val 6250"/>
            </a:avLst>
          </a:prstGeom>
          <a:solidFill>
            <a:srgbClr val="191919"/>
          </a:solidFill>
          <a:ln>
            <a:noFill/>
          </a:ln>
          <a:effectLst>
            <a:outerShdw blurRad="485775" algn="bl" rotWithShape="0">
              <a:srgbClr val="8B1AA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ith body text)">
  <p:cSld name="SECTION_HEADER_1_3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1" name="Google Shape;421;p53"/>
          <p:cNvSpPr txBox="1">
            <a:spLocks noGrp="1"/>
          </p:cNvSpPr>
          <p:nvPr>
            <p:ph type="ctrTitle"/>
          </p:nvPr>
        </p:nvSpPr>
        <p:spPr>
          <a:xfrm>
            <a:off x="311700" y="388625"/>
            <a:ext cx="2614500" cy="12048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2" name="Google Shape;422;p53"/>
          <p:cNvSpPr txBox="1">
            <a:spLocks noGrp="1"/>
          </p:cNvSpPr>
          <p:nvPr>
            <p:ph type="body" idx="1"/>
          </p:nvPr>
        </p:nvSpPr>
        <p:spPr>
          <a:xfrm>
            <a:off x="311700" y="1717200"/>
            <a:ext cx="2614500" cy="3114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23" name="Google Shape;423;p53"/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(with sub-heading, blue)">
  <p:cSld name="TITLE_1_1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311700" y="313200"/>
            <a:ext cx="39192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body" idx="2"/>
          </p:nvPr>
        </p:nvSpPr>
        <p:spPr>
          <a:xfrm>
            <a:off x="311700" y="1800225"/>
            <a:ext cx="3919200" cy="3030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4914000" y="1226325"/>
            <a:ext cx="3919200" cy="2616000"/>
          </a:xfrm>
          <a:prstGeom prst="roundRect">
            <a:avLst>
              <a:gd name="adj" fmla="val 2219"/>
            </a:avLst>
          </a:prstGeom>
          <a:solidFill>
            <a:srgbClr val="191919"/>
          </a:solidFill>
          <a:ln>
            <a:noFill/>
          </a:ln>
          <a:effectLst>
            <a:outerShdw blurRad="485775" algn="bl" rotWithShape="0">
              <a:srgbClr val="426AEA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(blue)">
  <p:cSld name="TITLE_1_1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7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472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4914000" y="1226325"/>
            <a:ext cx="3919200" cy="2616000"/>
          </a:xfrm>
          <a:prstGeom prst="roundRect">
            <a:avLst>
              <a:gd name="adj" fmla="val 2219"/>
            </a:avLst>
          </a:prstGeom>
          <a:solidFill>
            <a:srgbClr val="191919"/>
          </a:solidFill>
          <a:ln>
            <a:noFill/>
          </a:ln>
          <a:effectLst>
            <a:outerShdw blurRad="485775" algn="bl" rotWithShape="0">
              <a:srgbClr val="1C40B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(yellow)">
  <p:cSld name="TITLE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2" name="Google Shape;312;p3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8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472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4914000" y="1226325"/>
            <a:ext cx="3919200" cy="2616000"/>
          </a:xfrm>
          <a:prstGeom prst="roundRect">
            <a:avLst>
              <a:gd name="adj" fmla="val 2219"/>
            </a:avLst>
          </a:prstGeom>
          <a:solidFill>
            <a:srgbClr val="191919"/>
          </a:solidFill>
          <a:ln>
            <a:noFill/>
          </a:ln>
          <a:effectLst>
            <a:outerShdw blurRad="485775" algn="bl" rotWithShape="0">
              <a:srgbClr val="EF803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(with sub-heading, purple)">
  <p:cSld name="TITLE_1_1_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1"/>
          </p:nvPr>
        </p:nvSpPr>
        <p:spPr>
          <a:xfrm>
            <a:off x="311700" y="313200"/>
            <a:ext cx="39192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body" idx="2"/>
          </p:nvPr>
        </p:nvSpPr>
        <p:spPr>
          <a:xfrm>
            <a:off x="311700" y="1800225"/>
            <a:ext cx="3919200" cy="3030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4914000" y="1226325"/>
            <a:ext cx="3919200" cy="2616000"/>
          </a:xfrm>
          <a:prstGeom prst="roundRect">
            <a:avLst>
              <a:gd name="adj" fmla="val 2219"/>
            </a:avLst>
          </a:prstGeom>
          <a:solidFill>
            <a:srgbClr val="191919"/>
          </a:solidFill>
          <a:ln>
            <a:noFill/>
          </a:ln>
          <a:effectLst>
            <a:outerShdw blurRad="485775" algn="bl" rotWithShape="0">
              <a:srgbClr val="8B1AA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(purple)">
  <p:cSld name="TITLE_1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"/>
          <p:cNvSpPr/>
          <p:nvPr/>
        </p:nvSpPr>
        <p:spPr>
          <a:xfrm rot="10800000">
            <a:off x="2612400" y="-1977000"/>
            <a:ext cx="3919200" cy="3919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ctrTitle"/>
          </p:nvPr>
        </p:nvSpPr>
        <p:spPr>
          <a:xfrm>
            <a:off x="311700" y="382875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1"/>
          </p:nvPr>
        </p:nvSpPr>
        <p:spPr>
          <a:xfrm>
            <a:off x="311700" y="1440150"/>
            <a:ext cx="3919200" cy="3472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4914000" y="1226325"/>
            <a:ext cx="3919200" cy="2616000"/>
          </a:xfrm>
          <a:prstGeom prst="roundRect">
            <a:avLst>
              <a:gd name="adj" fmla="val 2219"/>
            </a:avLst>
          </a:prstGeom>
          <a:solidFill>
            <a:srgbClr val="191919"/>
          </a:solidFill>
          <a:ln>
            <a:noFill/>
          </a:ln>
          <a:effectLst>
            <a:outerShdw blurRad="485775" algn="bl" rotWithShape="0">
              <a:srgbClr val="8B1AA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3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SECTION_HEADER_1_2_2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>
            <a:spLocks noGrp="1"/>
          </p:cNvSpPr>
          <p:nvPr>
            <p:ph type="sldNum" idx="12"/>
          </p:nvPr>
        </p:nvSpPr>
        <p:spPr>
          <a:xfrm>
            <a:off x="8472458" y="4213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3" name="Google Shape;463;p59"/>
          <p:cNvSpPr txBox="1">
            <a:spLocks noGrp="1"/>
          </p:cNvSpPr>
          <p:nvPr>
            <p:ph type="ctrTitle"/>
          </p:nvPr>
        </p:nvSpPr>
        <p:spPr>
          <a:xfrm>
            <a:off x="311700" y="388625"/>
            <a:ext cx="68355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4" name="Google Shape;464;p59"/>
          <p:cNvSpPr txBox="1">
            <a:spLocks noGrp="1"/>
          </p:cNvSpPr>
          <p:nvPr>
            <p:ph type="body" idx="1"/>
          </p:nvPr>
        </p:nvSpPr>
        <p:spPr>
          <a:xfrm>
            <a:off x="3729400" y="2864725"/>
            <a:ext cx="1685100" cy="885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0800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algn="ctr" rtl="0"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65" name="Google Shape;465;p59"/>
          <p:cNvSpPr/>
          <p:nvPr/>
        </p:nvSpPr>
        <p:spPr>
          <a:xfrm>
            <a:off x="3995650" y="1557975"/>
            <a:ext cx="1185000" cy="1185000"/>
          </a:xfrm>
          <a:prstGeom prst="ellipse">
            <a:avLst/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9"/>
          <p:cNvSpPr txBox="1">
            <a:spLocks noGrp="1"/>
          </p:cNvSpPr>
          <p:nvPr>
            <p:ph type="body" idx="2"/>
          </p:nvPr>
        </p:nvSpPr>
        <p:spPr>
          <a:xfrm>
            <a:off x="2020500" y="2864725"/>
            <a:ext cx="1685100" cy="885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0800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algn="ctr" rtl="0"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67" name="Google Shape;467;p59"/>
          <p:cNvSpPr/>
          <p:nvPr/>
        </p:nvSpPr>
        <p:spPr>
          <a:xfrm>
            <a:off x="2286750" y="1557975"/>
            <a:ext cx="1185000" cy="1185000"/>
          </a:xfrm>
          <a:prstGeom prst="ellipse">
            <a:avLst/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9"/>
          <p:cNvSpPr txBox="1">
            <a:spLocks noGrp="1"/>
          </p:cNvSpPr>
          <p:nvPr>
            <p:ph type="body" idx="3"/>
          </p:nvPr>
        </p:nvSpPr>
        <p:spPr>
          <a:xfrm>
            <a:off x="311600" y="2864725"/>
            <a:ext cx="1685100" cy="885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0800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algn="ctr" rtl="0"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69" name="Google Shape;469;p59"/>
          <p:cNvSpPr/>
          <p:nvPr/>
        </p:nvSpPr>
        <p:spPr>
          <a:xfrm>
            <a:off x="577850" y="1557975"/>
            <a:ext cx="1185000" cy="1185000"/>
          </a:xfrm>
          <a:prstGeom prst="ellipse">
            <a:avLst/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9"/>
          <p:cNvSpPr txBox="1">
            <a:spLocks noGrp="1"/>
          </p:cNvSpPr>
          <p:nvPr>
            <p:ph type="body" idx="4"/>
          </p:nvPr>
        </p:nvSpPr>
        <p:spPr>
          <a:xfrm>
            <a:off x="5414400" y="2864725"/>
            <a:ext cx="1732800" cy="885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0800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algn="ctr" rtl="0"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1" name="Google Shape;471;p59"/>
          <p:cNvSpPr/>
          <p:nvPr/>
        </p:nvSpPr>
        <p:spPr>
          <a:xfrm>
            <a:off x="5704550" y="1557975"/>
            <a:ext cx="1185000" cy="1185000"/>
          </a:xfrm>
          <a:prstGeom prst="ellipse">
            <a:avLst/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9"/>
          <p:cNvSpPr txBox="1">
            <a:spLocks noGrp="1"/>
          </p:cNvSpPr>
          <p:nvPr>
            <p:ph type="body" idx="5"/>
          </p:nvPr>
        </p:nvSpPr>
        <p:spPr>
          <a:xfrm>
            <a:off x="7147300" y="2864725"/>
            <a:ext cx="1685100" cy="885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08000" lvl="0" indent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algn="ctr" rtl="0"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algn="ctr" rtl="0"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3" name="Google Shape;473;p59"/>
          <p:cNvSpPr/>
          <p:nvPr/>
        </p:nvSpPr>
        <p:spPr>
          <a:xfrm>
            <a:off x="7413450" y="1557975"/>
            <a:ext cx="1185000" cy="1185000"/>
          </a:xfrm>
          <a:prstGeom prst="ellipse">
            <a:avLst/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59"/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4502">
          <p15:clr>
            <a:srgbClr val="FA7B17"/>
          </p15:clr>
        </p15:guide>
        <p15:guide id="6" pos="2349">
          <p15:clr>
            <a:srgbClr val="FA7B17"/>
          </p15:clr>
        </p15:guide>
        <p15:guide id="7" pos="3411">
          <p15:clr>
            <a:srgbClr val="FA7B17"/>
          </p15:clr>
        </p15:guide>
        <p15:guide id="8" pos="1273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-you" preserve="1" userDrawn="1">
  <p:cSld name="Profile (Small, blue)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43">
            <a:extLst>
              <a:ext uri="{FF2B5EF4-FFF2-40B4-BE49-F238E27FC236}">
                <a16:creationId xmlns:a16="http://schemas.microsoft.com/office/drawing/2014/main" id="{5D425E1D-017A-7346-8016-B09010420C49}"/>
              </a:ext>
            </a:extLst>
          </p:cNvPr>
          <p:cNvSpPr/>
          <p:nvPr userDrawn="1"/>
        </p:nvSpPr>
        <p:spPr>
          <a:xfrm>
            <a:off x="0" y="0"/>
            <a:ext cx="2926200" cy="5143500"/>
          </a:xfrm>
          <a:prstGeom prst="rect">
            <a:avLst/>
          </a:prstGeom>
          <a:solidFill>
            <a:srgbClr val="0D9E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78"/>
          <p:cNvSpPr/>
          <p:nvPr/>
        </p:nvSpPr>
        <p:spPr>
          <a:xfrm rot="10800000">
            <a:off x="-2309400" y="-2102813"/>
            <a:ext cx="4618800" cy="4205625"/>
          </a:xfrm>
          <a:prstGeom prst="pie">
            <a:avLst>
              <a:gd name="adj1" fmla="val 10796637"/>
              <a:gd name="adj2" fmla="val 16200000"/>
            </a:avLst>
          </a:prstGeom>
          <a:solidFill>
            <a:srgbClr val="05CC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78"/>
          <p:cNvSpPr txBox="1">
            <a:spLocks noGrp="1"/>
          </p:cNvSpPr>
          <p:nvPr>
            <p:ph type="ctrTitle"/>
          </p:nvPr>
        </p:nvSpPr>
        <p:spPr>
          <a:xfrm>
            <a:off x="311700" y="2484125"/>
            <a:ext cx="2310850" cy="347100"/>
          </a:xfrm>
          <a:prstGeom prst="rect">
            <a:avLst/>
          </a:prstGeom>
          <a:noFill/>
        </p:spPr>
        <p:txBody>
          <a:bodyPr spcFirstLastPara="1" wrap="square" lIns="125999" tIns="18000" rIns="91425" bIns="180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8" name="Google Shape;588;p78"/>
          <p:cNvSpPr txBox="1">
            <a:spLocks noGrp="1"/>
          </p:cNvSpPr>
          <p:nvPr>
            <p:ph type="body" idx="1"/>
          </p:nvPr>
        </p:nvSpPr>
        <p:spPr>
          <a:xfrm>
            <a:off x="311700" y="2886700"/>
            <a:ext cx="2310850" cy="244500"/>
          </a:xfrm>
          <a:prstGeom prst="rect">
            <a:avLst/>
          </a:prstGeom>
        </p:spPr>
        <p:txBody>
          <a:bodyPr spcFirstLastPara="1" wrap="square" lIns="0" tIns="18000" rIns="91425" bIns="18000" anchor="t" anchorCtr="0">
            <a:noAutofit/>
          </a:bodyPr>
          <a:lstStyle>
            <a:lvl1pPr marL="1524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0" name="Google Shape;590;p78"/>
          <p:cNvSpPr txBox="1">
            <a:spLocks noGrp="1"/>
          </p:cNvSpPr>
          <p:nvPr>
            <p:ph type="body" idx="2"/>
          </p:nvPr>
        </p:nvSpPr>
        <p:spPr>
          <a:xfrm>
            <a:off x="630075" y="3250725"/>
            <a:ext cx="2029252" cy="705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165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None/>
              <a:defRPr sz="10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1" name="Google Shape;591;p78"/>
          <p:cNvSpPr/>
          <p:nvPr/>
        </p:nvSpPr>
        <p:spPr>
          <a:xfrm>
            <a:off x="368850" y="1167450"/>
            <a:ext cx="1185000" cy="1185000"/>
          </a:xfrm>
          <a:prstGeom prst="ellipse">
            <a:avLst/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2;p59">
            <a:extLst>
              <a:ext uri="{FF2B5EF4-FFF2-40B4-BE49-F238E27FC236}">
                <a16:creationId xmlns:a16="http://schemas.microsoft.com/office/drawing/2014/main" id="{3D399AC7-8389-1745-A8DC-C1F22667F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213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474;p59">
            <a:extLst>
              <a:ext uri="{FF2B5EF4-FFF2-40B4-BE49-F238E27FC236}">
                <a16:creationId xmlns:a16="http://schemas.microsoft.com/office/drawing/2014/main" id="{E60E8AF5-BFF1-3347-94DB-072230093238}"/>
              </a:ext>
            </a:extLst>
          </p:cNvPr>
          <p:cNvPicPr preferRelativeResize="0"/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23;p39">
            <a:extLst>
              <a:ext uri="{FF2B5EF4-FFF2-40B4-BE49-F238E27FC236}">
                <a16:creationId xmlns:a16="http://schemas.microsoft.com/office/drawing/2014/main" id="{8826C652-D530-B845-BB7E-B6B6AD463B5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3285774" y="921275"/>
            <a:ext cx="5546399" cy="3237975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806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-you" preserve="1" userDrawn="1">
  <p:cSld name="1_Thank-you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43">
            <a:extLst>
              <a:ext uri="{FF2B5EF4-FFF2-40B4-BE49-F238E27FC236}">
                <a16:creationId xmlns:a16="http://schemas.microsoft.com/office/drawing/2014/main" id="{5D425E1D-017A-7346-8016-B09010420C49}"/>
              </a:ext>
            </a:extLst>
          </p:cNvPr>
          <p:cNvSpPr/>
          <p:nvPr userDrawn="1"/>
        </p:nvSpPr>
        <p:spPr>
          <a:xfrm>
            <a:off x="0" y="0"/>
            <a:ext cx="2926200" cy="51435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78"/>
          <p:cNvSpPr/>
          <p:nvPr/>
        </p:nvSpPr>
        <p:spPr>
          <a:xfrm rot="10800000">
            <a:off x="-2309400" y="-2102813"/>
            <a:ext cx="4618800" cy="4205625"/>
          </a:xfrm>
          <a:prstGeom prst="pie">
            <a:avLst>
              <a:gd name="adj1" fmla="val 10796637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78"/>
          <p:cNvSpPr txBox="1">
            <a:spLocks noGrp="1"/>
          </p:cNvSpPr>
          <p:nvPr>
            <p:ph type="ctrTitle"/>
          </p:nvPr>
        </p:nvSpPr>
        <p:spPr>
          <a:xfrm>
            <a:off x="311700" y="2484125"/>
            <a:ext cx="2310850" cy="347100"/>
          </a:xfrm>
          <a:prstGeom prst="rect">
            <a:avLst/>
          </a:prstGeom>
          <a:noFill/>
        </p:spPr>
        <p:txBody>
          <a:bodyPr spcFirstLastPara="1" wrap="square" lIns="125999" tIns="18000" rIns="91425" bIns="180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8" name="Google Shape;588;p78"/>
          <p:cNvSpPr txBox="1">
            <a:spLocks noGrp="1"/>
          </p:cNvSpPr>
          <p:nvPr>
            <p:ph type="body" idx="1"/>
          </p:nvPr>
        </p:nvSpPr>
        <p:spPr>
          <a:xfrm>
            <a:off x="311700" y="2886700"/>
            <a:ext cx="2310850" cy="244500"/>
          </a:xfrm>
          <a:prstGeom prst="rect">
            <a:avLst/>
          </a:prstGeom>
        </p:spPr>
        <p:txBody>
          <a:bodyPr spcFirstLastPara="1" wrap="square" lIns="0" tIns="18000" rIns="91425" bIns="18000" anchor="t" anchorCtr="0">
            <a:noAutofit/>
          </a:bodyPr>
          <a:lstStyle>
            <a:lvl1pPr marL="1524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0" name="Google Shape;590;p78"/>
          <p:cNvSpPr txBox="1">
            <a:spLocks noGrp="1"/>
          </p:cNvSpPr>
          <p:nvPr>
            <p:ph type="body" idx="2"/>
          </p:nvPr>
        </p:nvSpPr>
        <p:spPr>
          <a:xfrm>
            <a:off x="630075" y="3250725"/>
            <a:ext cx="2029252" cy="705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165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None/>
              <a:defRPr sz="10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1" name="Google Shape;591;p78"/>
          <p:cNvSpPr/>
          <p:nvPr/>
        </p:nvSpPr>
        <p:spPr>
          <a:xfrm>
            <a:off x="368850" y="1167450"/>
            <a:ext cx="1185000" cy="1185000"/>
          </a:xfrm>
          <a:prstGeom prst="ellipse">
            <a:avLst/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2;p59">
            <a:extLst>
              <a:ext uri="{FF2B5EF4-FFF2-40B4-BE49-F238E27FC236}">
                <a16:creationId xmlns:a16="http://schemas.microsoft.com/office/drawing/2014/main" id="{3D399AC7-8389-1745-A8DC-C1F22667F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213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474;p59">
            <a:extLst>
              <a:ext uri="{FF2B5EF4-FFF2-40B4-BE49-F238E27FC236}">
                <a16:creationId xmlns:a16="http://schemas.microsoft.com/office/drawing/2014/main" id="{E60E8AF5-BFF1-3347-94DB-072230093238}"/>
              </a:ext>
            </a:extLst>
          </p:cNvPr>
          <p:cNvPicPr preferRelativeResize="0"/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23;p39">
            <a:extLst>
              <a:ext uri="{FF2B5EF4-FFF2-40B4-BE49-F238E27FC236}">
                <a16:creationId xmlns:a16="http://schemas.microsoft.com/office/drawing/2014/main" id="{8826C652-D530-B845-BB7E-B6B6AD463B5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3285774" y="921275"/>
            <a:ext cx="5546399" cy="3237975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995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-you" preserve="1" userDrawn="1">
  <p:cSld name="1_Thank-you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43">
            <a:extLst>
              <a:ext uri="{FF2B5EF4-FFF2-40B4-BE49-F238E27FC236}">
                <a16:creationId xmlns:a16="http://schemas.microsoft.com/office/drawing/2014/main" id="{5D425E1D-017A-7346-8016-B09010420C49}"/>
              </a:ext>
            </a:extLst>
          </p:cNvPr>
          <p:cNvSpPr/>
          <p:nvPr userDrawn="1"/>
        </p:nvSpPr>
        <p:spPr>
          <a:xfrm>
            <a:off x="0" y="0"/>
            <a:ext cx="2926200" cy="51435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78"/>
          <p:cNvSpPr/>
          <p:nvPr/>
        </p:nvSpPr>
        <p:spPr>
          <a:xfrm rot="10800000">
            <a:off x="-2309400" y="-2102813"/>
            <a:ext cx="4618800" cy="4205625"/>
          </a:xfrm>
          <a:prstGeom prst="pie">
            <a:avLst>
              <a:gd name="adj1" fmla="val 10796637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78"/>
          <p:cNvSpPr txBox="1">
            <a:spLocks noGrp="1"/>
          </p:cNvSpPr>
          <p:nvPr>
            <p:ph type="ctrTitle"/>
          </p:nvPr>
        </p:nvSpPr>
        <p:spPr>
          <a:xfrm>
            <a:off x="311700" y="2484125"/>
            <a:ext cx="2310850" cy="347100"/>
          </a:xfrm>
          <a:prstGeom prst="rect">
            <a:avLst/>
          </a:prstGeom>
          <a:noFill/>
        </p:spPr>
        <p:txBody>
          <a:bodyPr spcFirstLastPara="1" wrap="square" lIns="125999" tIns="18000" rIns="91425" bIns="180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8" name="Google Shape;588;p78"/>
          <p:cNvSpPr txBox="1">
            <a:spLocks noGrp="1"/>
          </p:cNvSpPr>
          <p:nvPr>
            <p:ph type="body" idx="1"/>
          </p:nvPr>
        </p:nvSpPr>
        <p:spPr>
          <a:xfrm>
            <a:off x="311700" y="2886700"/>
            <a:ext cx="2310850" cy="244500"/>
          </a:xfrm>
          <a:prstGeom prst="rect">
            <a:avLst/>
          </a:prstGeom>
        </p:spPr>
        <p:txBody>
          <a:bodyPr spcFirstLastPara="1" wrap="square" lIns="0" tIns="18000" rIns="91425" bIns="18000" anchor="t" anchorCtr="0">
            <a:noAutofit/>
          </a:bodyPr>
          <a:lstStyle>
            <a:lvl1pPr marL="1524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0" name="Google Shape;590;p78"/>
          <p:cNvSpPr txBox="1">
            <a:spLocks noGrp="1"/>
          </p:cNvSpPr>
          <p:nvPr>
            <p:ph type="body" idx="2"/>
          </p:nvPr>
        </p:nvSpPr>
        <p:spPr>
          <a:xfrm>
            <a:off x="630075" y="3250725"/>
            <a:ext cx="2029252" cy="705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165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None/>
              <a:defRPr sz="100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1" name="Google Shape;591;p78"/>
          <p:cNvSpPr/>
          <p:nvPr/>
        </p:nvSpPr>
        <p:spPr>
          <a:xfrm>
            <a:off x="368850" y="1167450"/>
            <a:ext cx="1185000" cy="1185000"/>
          </a:xfrm>
          <a:prstGeom prst="ellipse">
            <a:avLst/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2;p59">
            <a:extLst>
              <a:ext uri="{FF2B5EF4-FFF2-40B4-BE49-F238E27FC236}">
                <a16:creationId xmlns:a16="http://schemas.microsoft.com/office/drawing/2014/main" id="{3D399AC7-8389-1745-A8DC-C1F22667F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213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474;p59">
            <a:extLst>
              <a:ext uri="{FF2B5EF4-FFF2-40B4-BE49-F238E27FC236}">
                <a16:creationId xmlns:a16="http://schemas.microsoft.com/office/drawing/2014/main" id="{E60E8AF5-BFF1-3347-94DB-072230093238}"/>
              </a:ext>
            </a:extLst>
          </p:cNvPr>
          <p:cNvPicPr preferRelativeResize="0"/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23;p39">
            <a:extLst>
              <a:ext uri="{FF2B5EF4-FFF2-40B4-BE49-F238E27FC236}">
                <a16:creationId xmlns:a16="http://schemas.microsoft.com/office/drawing/2014/main" id="{8826C652-D530-B845-BB7E-B6B6AD463B5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3285774" y="921275"/>
            <a:ext cx="5546399" cy="3237975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9662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-you" preserve="1" userDrawn="1">
  <p:cSld name="Profile (Small, purple)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52;p43">
            <a:extLst>
              <a:ext uri="{FF2B5EF4-FFF2-40B4-BE49-F238E27FC236}">
                <a16:creationId xmlns:a16="http://schemas.microsoft.com/office/drawing/2014/main" id="{5D425E1D-017A-7346-8016-B09010420C49}"/>
              </a:ext>
            </a:extLst>
          </p:cNvPr>
          <p:cNvSpPr/>
          <p:nvPr userDrawn="1"/>
        </p:nvSpPr>
        <p:spPr>
          <a:xfrm>
            <a:off x="0" y="0"/>
            <a:ext cx="2926200" cy="51435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78"/>
          <p:cNvSpPr/>
          <p:nvPr/>
        </p:nvSpPr>
        <p:spPr>
          <a:xfrm rot="10800000">
            <a:off x="-2309400" y="-2102813"/>
            <a:ext cx="4618800" cy="4205625"/>
          </a:xfrm>
          <a:prstGeom prst="pie">
            <a:avLst>
              <a:gd name="adj1" fmla="val 10796637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78"/>
          <p:cNvSpPr txBox="1">
            <a:spLocks noGrp="1"/>
          </p:cNvSpPr>
          <p:nvPr>
            <p:ph type="ctrTitle"/>
          </p:nvPr>
        </p:nvSpPr>
        <p:spPr>
          <a:xfrm>
            <a:off x="311700" y="2484125"/>
            <a:ext cx="2310850" cy="347100"/>
          </a:xfrm>
          <a:prstGeom prst="rect">
            <a:avLst/>
          </a:prstGeom>
          <a:noFill/>
        </p:spPr>
        <p:txBody>
          <a:bodyPr spcFirstLastPara="1" wrap="square" lIns="125999" tIns="18000" rIns="91425" bIns="180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8" name="Google Shape;588;p78"/>
          <p:cNvSpPr txBox="1">
            <a:spLocks noGrp="1"/>
          </p:cNvSpPr>
          <p:nvPr>
            <p:ph type="body" idx="1"/>
          </p:nvPr>
        </p:nvSpPr>
        <p:spPr>
          <a:xfrm>
            <a:off x="311700" y="2886700"/>
            <a:ext cx="2310850" cy="244500"/>
          </a:xfrm>
          <a:prstGeom prst="rect">
            <a:avLst/>
          </a:prstGeom>
        </p:spPr>
        <p:txBody>
          <a:bodyPr spcFirstLastPara="1" wrap="square" lIns="0" tIns="18000" rIns="91425" bIns="18000" anchor="t" anchorCtr="0">
            <a:noAutofit/>
          </a:bodyPr>
          <a:lstStyle>
            <a:lvl1pPr marL="1524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0" name="Google Shape;590;p78"/>
          <p:cNvSpPr txBox="1">
            <a:spLocks noGrp="1"/>
          </p:cNvSpPr>
          <p:nvPr>
            <p:ph type="body" idx="2"/>
          </p:nvPr>
        </p:nvSpPr>
        <p:spPr>
          <a:xfrm>
            <a:off x="630075" y="3250725"/>
            <a:ext cx="2029252" cy="705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165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None/>
              <a:defRPr sz="10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1" name="Google Shape;591;p78"/>
          <p:cNvSpPr/>
          <p:nvPr/>
        </p:nvSpPr>
        <p:spPr>
          <a:xfrm>
            <a:off x="368850" y="1167450"/>
            <a:ext cx="1185000" cy="1185000"/>
          </a:xfrm>
          <a:prstGeom prst="ellipse">
            <a:avLst/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2;p59">
            <a:extLst>
              <a:ext uri="{FF2B5EF4-FFF2-40B4-BE49-F238E27FC236}">
                <a16:creationId xmlns:a16="http://schemas.microsoft.com/office/drawing/2014/main" id="{3D399AC7-8389-1745-A8DC-C1F22667F4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213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474;p59">
            <a:extLst>
              <a:ext uri="{FF2B5EF4-FFF2-40B4-BE49-F238E27FC236}">
                <a16:creationId xmlns:a16="http://schemas.microsoft.com/office/drawing/2014/main" id="{E60E8AF5-BFF1-3347-94DB-072230093238}"/>
              </a:ext>
            </a:extLst>
          </p:cNvPr>
          <p:cNvPicPr preferRelativeResize="0"/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23;p39">
            <a:extLst>
              <a:ext uri="{FF2B5EF4-FFF2-40B4-BE49-F238E27FC236}">
                <a16:creationId xmlns:a16="http://schemas.microsoft.com/office/drawing/2014/main" id="{8826C652-D530-B845-BB7E-B6B6AD463B5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3285774" y="921275"/>
            <a:ext cx="5546399" cy="3237975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14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2 columns with sub-heading)">
  <p:cSld name="SECTION_HEADER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ctrTitle"/>
          </p:nvPr>
        </p:nvSpPr>
        <p:spPr>
          <a:xfrm>
            <a:off x="311700" y="706025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7" name="Google Shape;357;p44"/>
          <p:cNvSpPr txBox="1">
            <a:spLocks noGrp="1"/>
          </p:cNvSpPr>
          <p:nvPr>
            <p:ph type="subTitle" idx="1"/>
          </p:nvPr>
        </p:nvSpPr>
        <p:spPr>
          <a:xfrm>
            <a:off x="311700" y="312425"/>
            <a:ext cx="55674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body" idx="2"/>
          </p:nvPr>
        </p:nvSpPr>
        <p:spPr>
          <a:xfrm>
            <a:off x="311700" y="1419225"/>
            <a:ext cx="2614500" cy="341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body" idx="3"/>
          </p:nvPr>
        </p:nvSpPr>
        <p:spPr>
          <a:xfrm>
            <a:off x="3271800" y="1419225"/>
            <a:ext cx="2600400" cy="341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0" name="Google Shape;360;p44"/>
          <p:cNvSpPr/>
          <p:nvPr/>
        </p:nvSpPr>
        <p:spPr>
          <a:xfrm>
            <a:off x="6217800" y="312425"/>
            <a:ext cx="2925900" cy="4831200"/>
          </a:xfrm>
          <a:prstGeom prst="snipRoundRect">
            <a:avLst>
              <a:gd name="adj1" fmla="val 16667"/>
              <a:gd name="adj2" fmla="val 0"/>
            </a:avLst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" name="Google Shape;361;p44"/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(with sub-heading, green)">
  <p:cSld name="SECTION_HEADER_1_2_1_2_3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7" name="Google Shape;477;p60"/>
          <p:cNvSpPr txBox="1">
            <a:spLocks noGrp="1"/>
          </p:cNvSpPr>
          <p:nvPr>
            <p:ph type="subTitle" idx="1"/>
          </p:nvPr>
        </p:nvSpPr>
        <p:spPr>
          <a:xfrm>
            <a:off x="311700" y="312425"/>
            <a:ext cx="55674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8" name="Google Shape;478;p60"/>
          <p:cNvSpPr/>
          <p:nvPr/>
        </p:nvSpPr>
        <p:spPr>
          <a:xfrm>
            <a:off x="1250" y="3890650"/>
            <a:ext cx="9144000" cy="1252800"/>
          </a:xfrm>
          <a:prstGeom prst="rect">
            <a:avLst/>
          </a:prstGeom>
          <a:solidFill>
            <a:srgbClr val="0D9E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60"/>
          <p:cNvSpPr/>
          <p:nvPr/>
        </p:nvSpPr>
        <p:spPr>
          <a:xfrm rot="-5400000" flipH="1">
            <a:off x="8172200" y="4156375"/>
            <a:ext cx="1974900" cy="19749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05CC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6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474">
          <p15:clr>
            <a:srgbClr val="FA7B17"/>
          </p15:clr>
        </p15:guide>
        <p15:guide id="6" pos="1561">
          <p15:clr>
            <a:srgbClr val="FA7B17"/>
          </p15:clr>
        </p15:guide>
        <p15:guide id="7" pos="4199">
          <p15:clr>
            <a:srgbClr val="FA7B17"/>
          </p15:clr>
        </p15:guide>
        <p15:guide id="8" pos="4286">
          <p15:clr>
            <a:srgbClr val="FA7B17"/>
          </p15:clr>
        </p15:guide>
        <p15:guide id="9" orient="horz" pos="1620">
          <p15:clr>
            <a:srgbClr val="FA7B17"/>
          </p15:clr>
        </p15:guide>
        <p15:guide id="10" pos="2835">
          <p15:clr>
            <a:srgbClr val="FA7B17"/>
          </p15:clr>
        </p15:guide>
        <p15:guide id="11" pos="2925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(green)">
  <p:cSld name="SECTION_HEADER_1_2_1_2_1_1_1_1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>
            <a:spLocks noGrp="1"/>
          </p:cNvSpPr>
          <p:nvPr>
            <p:ph type="ctrTitle"/>
          </p:nvPr>
        </p:nvSpPr>
        <p:spPr>
          <a:xfrm>
            <a:off x="311700" y="3888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2" name="Google Shape;552;p72"/>
          <p:cNvSpPr/>
          <p:nvPr/>
        </p:nvSpPr>
        <p:spPr>
          <a:xfrm>
            <a:off x="1250" y="3890650"/>
            <a:ext cx="9144000" cy="1252800"/>
          </a:xfrm>
          <a:prstGeom prst="rect">
            <a:avLst/>
          </a:prstGeom>
          <a:solidFill>
            <a:srgbClr val="0D9E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72"/>
          <p:cNvSpPr/>
          <p:nvPr/>
        </p:nvSpPr>
        <p:spPr>
          <a:xfrm rot="-5400000" flipH="1">
            <a:off x="8172200" y="4156375"/>
            <a:ext cx="1974900" cy="19749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05CC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" name="Google Shape;554;p7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  <p15:guide id="9" orient="horz" pos="162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(blue)">
  <p:cSld name="SECTION_HEADER_1_2_1_2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>
            <a:spLocks noGrp="1"/>
          </p:cNvSpPr>
          <p:nvPr>
            <p:ph type="ctrTitle"/>
          </p:nvPr>
        </p:nvSpPr>
        <p:spPr>
          <a:xfrm>
            <a:off x="311700" y="3888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7" name="Google Shape;557;p73"/>
          <p:cNvSpPr/>
          <p:nvPr/>
        </p:nvSpPr>
        <p:spPr>
          <a:xfrm>
            <a:off x="1250" y="3890650"/>
            <a:ext cx="9144000" cy="12528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3"/>
          <p:cNvSpPr/>
          <p:nvPr/>
        </p:nvSpPr>
        <p:spPr>
          <a:xfrm rot="-5400000" flipH="1">
            <a:off x="8172200" y="4156375"/>
            <a:ext cx="1974900" cy="19749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9" name="Google Shape;559;p7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  <p15:guide id="9" orient="horz" pos="1620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(with sub-heading, yellow)">
  <p:cSld name="SECTION_HEADER_1_2_1_2_3_2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2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9" name="Google Shape;489;p62"/>
          <p:cNvSpPr txBox="1">
            <a:spLocks noGrp="1"/>
          </p:cNvSpPr>
          <p:nvPr>
            <p:ph type="subTitle" idx="1"/>
          </p:nvPr>
        </p:nvSpPr>
        <p:spPr>
          <a:xfrm>
            <a:off x="311700" y="312425"/>
            <a:ext cx="55674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0" name="Google Shape;490;p62"/>
          <p:cNvSpPr/>
          <p:nvPr/>
        </p:nvSpPr>
        <p:spPr>
          <a:xfrm>
            <a:off x="1250" y="3890650"/>
            <a:ext cx="9144000" cy="12528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2"/>
          <p:cNvSpPr/>
          <p:nvPr/>
        </p:nvSpPr>
        <p:spPr>
          <a:xfrm rot="-5400000" flipH="1">
            <a:off x="8172200" y="4156375"/>
            <a:ext cx="1974900" cy="19749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474">
          <p15:clr>
            <a:srgbClr val="FA7B17"/>
          </p15:clr>
        </p15:guide>
        <p15:guide id="6" pos="1561">
          <p15:clr>
            <a:srgbClr val="FA7B17"/>
          </p15:clr>
        </p15:guide>
        <p15:guide id="7" pos="4199">
          <p15:clr>
            <a:srgbClr val="FA7B17"/>
          </p15:clr>
        </p15:guide>
        <p15:guide id="8" pos="4286">
          <p15:clr>
            <a:srgbClr val="FA7B17"/>
          </p15:clr>
        </p15:guide>
        <p15:guide id="9" orient="horz" pos="1620">
          <p15:clr>
            <a:srgbClr val="FA7B17"/>
          </p15:clr>
        </p15:guide>
        <p15:guide id="10" pos="2835">
          <p15:clr>
            <a:srgbClr val="FA7B17"/>
          </p15:clr>
        </p15:guide>
        <p15:guide id="11" pos="2925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(yellow)">
  <p:cSld name="SECTION_HEADER_1_2_1_2_1_1_1_2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4"/>
          <p:cNvSpPr txBox="1">
            <a:spLocks noGrp="1"/>
          </p:cNvSpPr>
          <p:nvPr>
            <p:ph type="ctrTitle"/>
          </p:nvPr>
        </p:nvSpPr>
        <p:spPr>
          <a:xfrm>
            <a:off x="311700" y="3888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2" name="Google Shape;562;p74"/>
          <p:cNvSpPr/>
          <p:nvPr/>
        </p:nvSpPr>
        <p:spPr>
          <a:xfrm>
            <a:off x="1250" y="3890650"/>
            <a:ext cx="9144000" cy="12528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74"/>
          <p:cNvSpPr/>
          <p:nvPr/>
        </p:nvSpPr>
        <p:spPr>
          <a:xfrm rot="-5400000" flipH="1">
            <a:off x="8172200" y="4156375"/>
            <a:ext cx="1974900" cy="19749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4" name="Google Shape;564;p7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  <p15:guide id="9" orient="horz" pos="1620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(with sub-heading, purple)">
  <p:cSld name="SECTION_HEADER_1_2_1_2_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3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5" name="Google Shape;495;p63"/>
          <p:cNvSpPr txBox="1">
            <a:spLocks noGrp="1"/>
          </p:cNvSpPr>
          <p:nvPr>
            <p:ph type="subTitle" idx="1"/>
          </p:nvPr>
        </p:nvSpPr>
        <p:spPr>
          <a:xfrm>
            <a:off x="311700" y="312425"/>
            <a:ext cx="55674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6" name="Google Shape;496;p63"/>
          <p:cNvSpPr/>
          <p:nvPr/>
        </p:nvSpPr>
        <p:spPr>
          <a:xfrm>
            <a:off x="1250" y="3890650"/>
            <a:ext cx="9144000" cy="12528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3"/>
          <p:cNvSpPr/>
          <p:nvPr/>
        </p:nvSpPr>
        <p:spPr>
          <a:xfrm rot="-5400000" flipH="1">
            <a:off x="8172200" y="4156375"/>
            <a:ext cx="1974900" cy="19749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8" name="Google Shape;498;p6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474">
          <p15:clr>
            <a:srgbClr val="FA7B17"/>
          </p15:clr>
        </p15:guide>
        <p15:guide id="6" pos="1561">
          <p15:clr>
            <a:srgbClr val="FA7B17"/>
          </p15:clr>
        </p15:guide>
        <p15:guide id="7" pos="4199">
          <p15:clr>
            <a:srgbClr val="FA7B17"/>
          </p15:clr>
        </p15:guide>
        <p15:guide id="8" pos="4286">
          <p15:clr>
            <a:srgbClr val="FA7B17"/>
          </p15:clr>
        </p15:guide>
        <p15:guide id="9" orient="horz" pos="1620">
          <p15:clr>
            <a:srgbClr val="FA7B17"/>
          </p15:clr>
        </p15:guide>
        <p15:guide id="10" pos="2835">
          <p15:clr>
            <a:srgbClr val="FA7B17"/>
          </p15:clr>
        </p15:guide>
        <p15:guide id="11" pos="2925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(purple)">
  <p:cSld name="SECTION_HEADER_1_2_1_2_1_1_2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5"/>
          <p:cNvSpPr txBox="1">
            <a:spLocks noGrp="1"/>
          </p:cNvSpPr>
          <p:nvPr>
            <p:ph type="ctrTitle"/>
          </p:nvPr>
        </p:nvSpPr>
        <p:spPr>
          <a:xfrm>
            <a:off x="311700" y="3888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7" name="Google Shape;567;p75"/>
          <p:cNvSpPr/>
          <p:nvPr/>
        </p:nvSpPr>
        <p:spPr>
          <a:xfrm>
            <a:off x="1250" y="3890650"/>
            <a:ext cx="9144000" cy="12528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5"/>
          <p:cNvSpPr/>
          <p:nvPr/>
        </p:nvSpPr>
        <p:spPr>
          <a:xfrm rot="-5400000" flipH="1">
            <a:off x="8172200" y="4156375"/>
            <a:ext cx="1974900" cy="19749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9" name="Google Shape;569;p7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  <p15:guide id="9" orient="horz" pos="1620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ro Cards (green)">
  <p:cSld name="SECTION_HEADER_1_2_1_2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8"/>
          <p:cNvSpPr/>
          <p:nvPr/>
        </p:nvSpPr>
        <p:spPr>
          <a:xfrm>
            <a:off x="1250" y="2571750"/>
            <a:ext cx="9144000" cy="2571900"/>
          </a:xfrm>
          <a:prstGeom prst="rect">
            <a:avLst/>
          </a:prstGeom>
          <a:solidFill>
            <a:srgbClr val="0D9E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8"/>
          <p:cNvSpPr/>
          <p:nvPr/>
        </p:nvSpPr>
        <p:spPr>
          <a:xfrm rot="-5400000" flipH="1">
            <a:off x="7846450" y="38211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05CC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1" name="Google Shape;531;p68"/>
          <p:cNvSpPr txBox="1">
            <a:spLocks noGrp="1"/>
          </p:cNvSpPr>
          <p:nvPr>
            <p:ph type="ctrTitle"/>
          </p:nvPr>
        </p:nvSpPr>
        <p:spPr>
          <a:xfrm>
            <a:off x="311700" y="3888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2" name="Google Shape;532;p68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  <p15:guide id="9" orient="horz" pos="1620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ro Cards (with sub-heading, blue)">
  <p:cSld name="SECTION_HEADER_1_2_1_2_2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/>
          <p:nvPr/>
        </p:nvSpPr>
        <p:spPr>
          <a:xfrm>
            <a:off x="1250" y="2571750"/>
            <a:ext cx="9144000" cy="25719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5"/>
          <p:cNvSpPr/>
          <p:nvPr/>
        </p:nvSpPr>
        <p:spPr>
          <a:xfrm rot="-5400000" flipH="1">
            <a:off x="7846450" y="38211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0" name="Google Shape;510;p65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1" name="Google Shape;511;p65"/>
          <p:cNvSpPr txBox="1">
            <a:spLocks noGrp="1"/>
          </p:cNvSpPr>
          <p:nvPr>
            <p:ph type="subTitle" idx="1"/>
          </p:nvPr>
        </p:nvSpPr>
        <p:spPr>
          <a:xfrm>
            <a:off x="311700" y="312425"/>
            <a:ext cx="55674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512" name="Google Shape;512;p6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  <p15:guide id="9" orient="horz" pos="1620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ro Cards (green) 1">
  <p:cSld name="SECTION_HEADER_1_2_1_2_1_3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9"/>
          <p:cNvSpPr/>
          <p:nvPr/>
        </p:nvSpPr>
        <p:spPr>
          <a:xfrm>
            <a:off x="1250" y="2571750"/>
            <a:ext cx="9144000" cy="2571900"/>
          </a:xfrm>
          <a:prstGeom prst="rect">
            <a:avLst/>
          </a:prstGeom>
          <a:solidFill>
            <a:srgbClr val="426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9"/>
          <p:cNvSpPr/>
          <p:nvPr/>
        </p:nvSpPr>
        <p:spPr>
          <a:xfrm rot="-5400000" flipH="1">
            <a:off x="7846450" y="38211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37B2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9"/>
          <p:cNvSpPr txBox="1">
            <a:spLocks noGrp="1"/>
          </p:cNvSpPr>
          <p:nvPr>
            <p:ph type="ctrTitle"/>
          </p:nvPr>
        </p:nvSpPr>
        <p:spPr>
          <a:xfrm>
            <a:off x="311700" y="3888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7" name="Google Shape;537;p6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  <p15:guide id="9" orient="horz" pos="162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2 columns)">
  <p:cSld name="SECTION_HEADER_1_5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ctrTitle"/>
          </p:nvPr>
        </p:nvSpPr>
        <p:spPr>
          <a:xfrm>
            <a:off x="311700" y="388625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9" name="Google Shape;379;p47"/>
          <p:cNvSpPr txBox="1">
            <a:spLocks noGrp="1"/>
          </p:cNvSpPr>
          <p:nvPr>
            <p:ph type="body" idx="1"/>
          </p:nvPr>
        </p:nvSpPr>
        <p:spPr>
          <a:xfrm>
            <a:off x="311700" y="1045450"/>
            <a:ext cx="2614500" cy="3785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0" name="Google Shape;380;p47"/>
          <p:cNvSpPr txBox="1">
            <a:spLocks noGrp="1"/>
          </p:cNvSpPr>
          <p:nvPr>
            <p:ph type="body" idx="2"/>
          </p:nvPr>
        </p:nvSpPr>
        <p:spPr>
          <a:xfrm>
            <a:off x="3271800" y="1045450"/>
            <a:ext cx="2600400" cy="3785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6217800" y="312425"/>
            <a:ext cx="2925900" cy="4831200"/>
          </a:xfrm>
          <a:prstGeom prst="snipRoundRect">
            <a:avLst>
              <a:gd name="adj1" fmla="val 16667"/>
              <a:gd name="adj2" fmla="val 0"/>
            </a:avLst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3703">
          <p15:clr>
            <a:srgbClr val="FA7B17"/>
          </p15:clr>
        </p15:guide>
        <p15:guide id="6" pos="391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ro Cards (with sub-heading, yellow)">
  <p:cSld name="SECTION_HEADER_1_2_1_2_2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/>
          <p:nvPr/>
        </p:nvSpPr>
        <p:spPr>
          <a:xfrm>
            <a:off x="1250" y="2571750"/>
            <a:ext cx="9144000" cy="25719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66"/>
          <p:cNvSpPr/>
          <p:nvPr/>
        </p:nvSpPr>
        <p:spPr>
          <a:xfrm rot="-5400000" flipH="1">
            <a:off x="7846450" y="38211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7" name="Google Shape;517;p66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8" name="Google Shape;518;p66"/>
          <p:cNvSpPr txBox="1">
            <a:spLocks noGrp="1"/>
          </p:cNvSpPr>
          <p:nvPr>
            <p:ph type="subTitle" idx="1"/>
          </p:nvPr>
        </p:nvSpPr>
        <p:spPr>
          <a:xfrm>
            <a:off x="311700" y="312425"/>
            <a:ext cx="55674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519" name="Google Shape;519;p6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  <p15:guide id="9" orient="horz" pos="1620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ro Cards (yellow)">
  <p:cSld name="SECTION_HEADER_1_2_1_2_1_2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"/>
          <p:cNvSpPr/>
          <p:nvPr/>
        </p:nvSpPr>
        <p:spPr>
          <a:xfrm>
            <a:off x="1250" y="2571750"/>
            <a:ext cx="9144000" cy="25719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0"/>
          <p:cNvSpPr/>
          <p:nvPr/>
        </p:nvSpPr>
        <p:spPr>
          <a:xfrm rot="-5400000" flipH="1">
            <a:off x="7846450" y="38211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FFC9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2" name="Google Shape;542;p70"/>
          <p:cNvSpPr txBox="1">
            <a:spLocks noGrp="1"/>
          </p:cNvSpPr>
          <p:nvPr>
            <p:ph type="ctrTitle"/>
          </p:nvPr>
        </p:nvSpPr>
        <p:spPr>
          <a:xfrm>
            <a:off x="311700" y="3888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43" name="Google Shape;543;p7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  <p15:guide id="9" orient="horz" pos="1620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ro Cards (with sub-heading, purple)">
  <p:cSld name="SECTION_HEADER_1_2_1_2_2_3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7"/>
          <p:cNvSpPr/>
          <p:nvPr/>
        </p:nvSpPr>
        <p:spPr>
          <a:xfrm>
            <a:off x="1250" y="2571750"/>
            <a:ext cx="9144000" cy="25719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67"/>
          <p:cNvSpPr/>
          <p:nvPr/>
        </p:nvSpPr>
        <p:spPr>
          <a:xfrm rot="-5400000" flipH="1">
            <a:off x="7846450" y="38211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4" name="Google Shape;524;p67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5" name="Google Shape;525;p67"/>
          <p:cNvSpPr txBox="1">
            <a:spLocks noGrp="1"/>
          </p:cNvSpPr>
          <p:nvPr>
            <p:ph type="subTitle" idx="1"/>
          </p:nvPr>
        </p:nvSpPr>
        <p:spPr>
          <a:xfrm>
            <a:off x="311700" y="312425"/>
            <a:ext cx="55674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526" name="Google Shape;526;p6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  <p15:guide id="9" orient="horz" pos="1620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ro Cards (purple)">
  <p:cSld name="SECTION_HEADER_1_2_1_2_1_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"/>
          <p:cNvSpPr/>
          <p:nvPr/>
        </p:nvSpPr>
        <p:spPr>
          <a:xfrm>
            <a:off x="1250" y="2571750"/>
            <a:ext cx="9144000" cy="2571900"/>
          </a:xfrm>
          <a:prstGeom prst="rect">
            <a:avLst/>
          </a:prstGeom>
          <a:solidFill>
            <a:srgbClr val="B530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1"/>
          <p:cNvSpPr/>
          <p:nvPr/>
        </p:nvSpPr>
        <p:spPr>
          <a:xfrm rot="-5400000" flipH="1">
            <a:off x="7846450" y="38211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D36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8" name="Google Shape;548;p71"/>
          <p:cNvSpPr txBox="1">
            <a:spLocks noGrp="1"/>
          </p:cNvSpPr>
          <p:nvPr>
            <p:ph type="ctrTitle"/>
          </p:nvPr>
        </p:nvSpPr>
        <p:spPr>
          <a:xfrm>
            <a:off x="311700" y="388800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49" name="Google Shape;549;p7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  <p15:guide id="9" orient="horz" pos="1620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F1A7-8AF2-0A9C-CFE5-8CBBFC2A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647752-5B7E-8340-47F1-F9E478D1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9B89-C7D3-7243-8EC9-4C10A91E46E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2E366-0567-E024-E52D-86EDCFBF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F37F4-8582-667D-211A-3B04F522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87255-1BAC-C442-BDB3-60DFAA531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13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- 1/3 Photo in Left (Title)">
  <p:cSld name="25 - 1/3 Photo in Left (Title)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/>
          <p:nvPr/>
        </p:nvSpPr>
        <p:spPr>
          <a:xfrm>
            <a:off x="-2" y="-125"/>
            <a:ext cx="304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7"/>
          <p:cNvSpPr/>
          <p:nvPr/>
        </p:nvSpPr>
        <p:spPr>
          <a:xfrm>
            <a:off x="3047902" y="-12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7"/>
          <p:cNvSpPr txBox="1">
            <a:spLocks noGrp="1"/>
          </p:cNvSpPr>
          <p:nvPr>
            <p:ph type="title"/>
          </p:nvPr>
        </p:nvSpPr>
        <p:spPr>
          <a:xfrm>
            <a:off x="3245300" y="188400"/>
            <a:ext cx="5694000" cy="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109F7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109F7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109F7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109F7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109F7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109F7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109F7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109F7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109F7A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57"/>
          <p:cNvSpPr txBox="1">
            <a:spLocks noGrp="1"/>
          </p:cNvSpPr>
          <p:nvPr>
            <p:ph type="body" idx="1"/>
          </p:nvPr>
        </p:nvSpPr>
        <p:spPr>
          <a:xfrm>
            <a:off x="3245354" y="837900"/>
            <a:ext cx="5694000" cy="4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Open Sans"/>
              <a:buChar char="●"/>
              <a:defRPr sz="1400">
                <a:solidFill>
                  <a:srgbClr val="706F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5CC98"/>
              </a:buClr>
              <a:buSzPts val="1200"/>
              <a:buFont typeface="Open Sans Light"/>
              <a:buChar char="○"/>
              <a:defRPr sz="1200">
                <a:solidFill>
                  <a:srgbClr val="706F67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5CC98"/>
              </a:buClr>
              <a:buSzPts val="1200"/>
              <a:buFont typeface="Open Sans Light"/>
              <a:buChar char="⎯"/>
              <a:defRPr>
                <a:solidFill>
                  <a:srgbClr val="706F67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5CC98"/>
              </a:buClr>
              <a:buSzPts val="1200"/>
              <a:buFont typeface="Open Sans Light"/>
              <a:buChar char="⎯"/>
              <a:defRPr>
                <a:solidFill>
                  <a:srgbClr val="706F67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5CC98"/>
              </a:buClr>
              <a:buSzPts val="1200"/>
              <a:buFont typeface="Open Sans Light"/>
              <a:buChar char="⎯"/>
              <a:defRPr>
                <a:solidFill>
                  <a:srgbClr val="706F67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5CC98"/>
              </a:buClr>
              <a:buSzPts val="1200"/>
              <a:buFont typeface="Open Sans Light"/>
              <a:buChar char="⎯"/>
              <a:defRPr>
                <a:solidFill>
                  <a:srgbClr val="706F67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5CC98"/>
              </a:buClr>
              <a:buSzPts val="1200"/>
              <a:buFont typeface="Open Sans Light"/>
              <a:buChar char="⎯"/>
              <a:defRPr>
                <a:solidFill>
                  <a:srgbClr val="706F67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5CC98"/>
              </a:buClr>
              <a:buSzPts val="1200"/>
              <a:buFont typeface="Open Sans Light"/>
              <a:buChar char="⎯"/>
              <a:defRPr>
                <a:solidFill>
                  <a:srgbClr val="706F67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5CC98"/>
              </a:buClr>
              <a:buSzPts val="1200"/>
              <a:buFont typeface="Open Sans Light"/>
              <a:buChar char="⎯"/>
              <a:defRPr>
                <a:solidFill>
                  <a:srgbClr val="706F67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64125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3674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Content with Quote,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91" y="303610"/>
            <a:ext cx="8532019" cy="679759"/>
          </a:xfrm>
          <a:noFill/>
          <a:ln>
            <a:noFill/>
          </a:ln>
        </p:spPr>
        <p:txBody>
          <a:bodyPr spcFirstLastPara="1" wrap="square" lIns="91425" tIns="91425" rIns="91425" bIns="216000" anchor="t" anchorCtr="0">
            <a:spAutoFit/>
          </a:bodyPr>
          <a:lstStyle>
            <a:lvl1pPr>
              <a:defRPr lang="en-US" sz="240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A0CFD3-8F87-D06E-CADD-A1F93EEC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90" y="905762"/>
            <a:ext cx="8532018" cy="204927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Google Shape;447;p56">
            <a:extLst>
              <a:ext uri="{FF2B5EF4-FFF2-40B4-BE49-F238E27FC236}">
                <a16:creationId xmlns:a16="http://schemas.microsoft.com/office/drawing/2014/main" id="{B8576EA0-B0FA-FC80-E1E4-3CDA179C50CC}"/>
              </a:ext>
            </a:extLst>
          </p:cNvPr>
          <p:cNvSpPr/>
          <p:nvPr/>
        </p:nvSpPr>
        <p:spPr>
          <a:xfrm>
            <a:off x="1250" y="3890650"/>
            <a:ext cx="9144000" cy="125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B6F81-96D1-A46E-0C72-F6F027BBC9A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2565202" y="5052060"/>
            <a:ext cx="4013597" cy="91440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l"/>
            <a:r>
              <a:rPr lang="en-US" sz="6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Classification: CONFIDENTIAL (sensitive business information, the level of protection is dictated by legal agreements)</a:t>
            </a:r>
          </a:p>
        </p:txBody>
      </p:sp>
      <p:sp>
        <p:nvSpPr>
          <p:cNvPr id="7" name="Google Shape;448;p56">
            <a:extLst>
              <a:ext uri="{FF2B5EF4-FFF2-40B4-BE49-F238E27FC236}">
                <a16:creationId xmlns:a16="http://schemas.microsoft.com/office/drawing/2014/main" id="{88159D1A-47C8-36B9-6E3C-A3501F6F3A5D}"/>
              </a:ext>
            </a:extLst>
          </p:cNvPr>
          <p:cNvSpPr/>
          <p:nvPr/>
        </p:nvSpPr>
        <p:spPr>
          <a:xfrm rot="16200000" flipH="1">
            <a:off x="8172200" y="4156375"/>
            <a:ext cx="1974900" cy="1974900"/>
          </a:xfrm>
          <a:prstGeom prst="pie">
            <a:avLst>
              <a:gd name="adj1" fmla="val 10815622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4" name="Google Shape;449;p56">
            <a:extLst>
              <a:ext uri="{FF2B5EF4-FFF2-40B4-BE49-F238E27FC236}">
                <a16:creationId xmlns:a16="http://schemas.microsoft.com/office/drawing/2014/main" id="{685890DC-98DD-C800-F090-A8A9CE453E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B95E06-DC19-BAEB-7F07-1A6713479A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15616" y="4353712"/>
            <a:ext cx="6912769" cy="32667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Montserra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Quote Text style</a:t>
            </a:r>
          </a:p>
        </p:txBody>
      </p:sp>
    </p:spTree>
    <p:extLst>
      <p:ext uri="{BB962C8B-B14F-4D97-AF65-F5344CB8AC3E}">
        <p14:creationId xmlns:p14="http://schemas.microsoft.com/office/powerpoint/2010/main" val="176022913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 (green)">
  <p:cSld name="Quote 2 (green)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D9E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311700" y="1340300"/>
            <a:ext cx="3918300" cy="349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143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○"/>
              <a:defRPr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■"/>
              <a:defRPr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●"/>
              <a:defRPr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○"/>
              <a:defRPr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800"/>
              <a:buFont typeface="Montserrat"/>
              <a:buChar char="■"/>
              <a:defRPr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7039675" y="3027050"/>
            <a:ext cx="4242600" cy="4242300"/>
          </a:xfrm>
          <a:prstGeom prst="pie">
            <a:avLst>
              <a:gd name="adj1" fmla="val 10805162"/>
              <a:gd name="adj2" fmla="val 16200000"/>
            </a:avLst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>
            <a:extLst>
              <a:ext uri="{FF2B5EF4-FFF2-40B4-BE49-F238E27FC236}">
                <a16:creationId xmlns:a16="http://schemas.microsoft.com/office/drawing/2014/main" id="{12E1BE50-F0A5-C344-8D3B-32DB5BD58F6B}"/>
              </a:ext>
            </a:extLst>
          </p:cNvPr>
          <p:cNvSpPr/>
          <p:nvPr userDrawn="1"/>
        </p:nvSpPr>
        <p:spPr>
          <a:xfrm rot="5400000" flipH="1">
            <a:off x="-1322450" y="-1322450"/>
            <a:ext cx="2644900" cy="2644900"/>
          </a:xfrm>
          <a:prstGeom prst="pie">
            <a:avLst>
              <a:gd name="adj1" fmla="val 10799133"/>
              <a:gd name="adj2" fmla="val 16200000"/>
            </a:avLst>
          </a:prstGeom>
          <a:solidFill>
            <a:srgbClr val="05CC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96" y="776401"/>
            <a:ext cx="427830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43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70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  <p15:guide id="8" orient="horz" pos="737">
          <p15:clr>
            <a:srgbClr val="FA7B17"/>
          </p15:clr>
        </p15:guide>
        <p15:guide id="9" orient="horz" pos="84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ithout body text with sub-heading)">
  <p:cSld name="Blank (without body text with sub-heading)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5567400" cy="48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1" name="Google Shape;441;p56"/>
          <p:cNvSpPr txBox="1">
            <a:spLocks noGrp="1"/>
          </p:cNvSpPr>
          <p:nvPr>
            <p:ph type="subTitle" idx="1"/>
          </p:nvPr>
        </p:nvSpPr>
        <p:spPr>
          <a:xfrm>
            <a:off x="311700" y="312425"/>
            <a:ext cx="5567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42" name="Google Shape;44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844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1 column)">
  <p:cSld name="SECTION_HEADER_1_5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3" name="Google Shape;403;p50"/>
          <p:cNvSpPr txBox="1">
            <a:spLocks noGrp="1"/>
          </p:cNvSpPr>
          <p:nvPr>
            <p:ph type="ctrTitle"/>
          </p:nvPr>
        </p:nvSpPr>
        <p:spPr>
          <a:xfrm>
            <a:off x="311700" y="388625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50"/>
          <p:cNvSpPr txBox="1">
            <a:spLocks noGrp="1"/>
          </p:cNvSpPr>
          <p:nvPr>
            <p:ph type="body" idx="1"/>
          </p:nvPr>
        </p:nvSpPr>
        <p:spPr>
          <a:xfrm>
            <a:off x="311700" y="1045450"/>
            <a:ext cx="5567400" cy="3785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5" name="Google Shape;405;p50"/>
          <p:cNvSpPr/>
          <p:nvPr/>
        </p:nvSpPr>
        <p:spPr>
          <a:xfrm>
            <a:off x="6217800" y="312425"/>
            <a:ext cx="2925900" cy="4831200"/>
          </a:xfrm>
          <a:prstGeom prst="snipRoundRect">
            <a:avLst>
              <a:gd name="adj1" fmla="val 16667"/>
              <a:gd name="adj2" fmla="val 0"/>
            </a:avLst>
          </a:prstGeom>
          <a:solidFill>
            <a:srgbClr val="F7F7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50"/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3 columns)">
  <p:cSld name="SECTION_HEADER_1_2_4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4" name="Google Shape;434;p55"/>
          <p:cNvSpPr txBox="1">
            <a:spLocks noGrp="1"/>
          </p:cNvSpPr>
          <p:nvPr>
            <p:ph type="ctrTitle"/>
          </p:nvPr>
        </p:nvSpPr>
        <p:spPr>
          <a:xfrm>
            <a:off x="311700" y="388625"/>
            <a:ext cx="5567400" cy="4860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5" name="Google Shape;435;p55"/>
          <p:cNvSpPr txBox="1">
            <a:spLocks noGrp="1"/>
          </p:cNvSpPr>
          <p:nvPr>
            <p:ph type="body" idx="1"/>
          </p:nvPr>
        </p:nvSpPr>
        <p:spPr>
          <a:xfrm>
            <a:off x="311700" y="1045450"/>
            <a:ext cx="2614500" cy="3785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6" name="Google Shape;436;p55"/>
          <p:cNvSpPr txBox="1">
            <a:spLocks noGrp="1"/>
          </p:cNvSpPr>
          <p:nvPr>
            <p:ph type="body" idx="2"/>
          </p:nvPr>
        </p:nvSpPr>
        <p:spPr>
          <a:xfrm>
            <a:off x="3271800" y="1045450"/>
            <a:ext cx="2600400" cy="3785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7" name="Google Shape;437;p55"/>
          <p:cNvSpPr txBox="1">
            <a:spLocks noGrp="1"/>
          </p:cNvSpPr>
          <p:nvPr>
            <p:ph type="body" idx="3"/>
          </p:nvPr>
        </p:nvSpPr>
        <p:spPr>
          <a:xfrm>
            <a:off x="6217800" y="1045450"/>
            <a:ext cx="2600400" cy="3785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38" name="Google Shape;438;p55"/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7">
          <p15:clr>
            <a:srgbClr val="FA7B17"/>
          </p15:clr>
        </p15:guide>
        <p15:guide id="4" orient="horz" pos="3043">
          <p15:clr>
            <a:srgbClr val="FA7B17"/>
          </p15:clr>
        </p15:guide>
        <p15:guide id="5" pos="1843">
          <p15:clr>
            <a:srgbClr val="FA7B17"/>
          </p15:clr>
        </p15:guide>
        <p15:guide id="6" pos="2070">
          <p15:clr>
            <a:srgbClr val="FA7B17"/>
          </p15:clr>
        </p15:guide>
        <p15:guide id="7" pos="3703">
          <p15:clr>
            <a:srgbClr val="FA7B17"/>
          </p15:clr>
        </p15:guide>
        <p15:guide id="8" pos="3917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 (green)">
  <p:cSld name="TITLE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D9E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10800000" flipH="1">
            <a:off x="7817400" y="-13294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05CC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4572000" y="3331225"/>
            <a:ext cx="1659900" cy="9144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311700" y="306675"/>
            <a:ext cx="3918300" cy="4524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1143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Montserrat"/>
              <a:buNone/>
              <a:defRPr sz="1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Montserrat"/>
              <a:buChar char="○"/>
              <a:defRPr sz="16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Montserrat"/>
              <a:buChar char="■"/>
              <a:defRPr sz="14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Char char="●"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21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(with sub-heading, green)">
  <p:cSld name="TITLE_2_1_1_1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D9E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10800000" flipH="1">
            <a:off x="7817400" y="-1329400"/>
            <a:ext cx="2653200" cy="2653200"/>
          </a:xfrm>
          <a:prstGeom prst="pie">
            <a:avLst>
              <a:gd name="adj1" fmla="val 10815622"/>
              <a:gd name="adj2" fmla="val 16200000"/>
            </a:avLst>
          </a:prstGeom>
          <a:solidFill>
            <a:srgbClr val="05CC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4572000" y="3331225"/>
            <a:ext cx="1659900" cy="914400"/>
          </a:xfrm>
          <a:prstGeom prst="rect">
            <a:avLst/>
          </a:prstGeom>
          <a:solidFill>
            <a:srgbClr val="FFAF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00" y="4726800"/>
            <a:ext cx="219000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ctrTitle"/>
          </p:nvPr>
        </p:nvSpPr>
        <p:spPr>
          <a:xfrm>
            <a:off x="311700" y="705600"/>
            <a:ext cx="3919200" cy="857400"/>
          </a:xfrm>
          <a:prstGeom prst="rect">
            <a:avLst/>
          </a:prstGeom>
          <a:noFill/>
        </p:spPr>
        <p:txBody>
          <a:bodyPr spcFirstLastPara="1" wrap="square" lIns="125999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311700" y="313200"/>
            <a:ext cx="39192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CC98"/>
              </a:buClr>
              <a:buSzPts val="1400"/>
              <a:buFont typeface="Montserrat"/>
              <a:buNone/>
              <a:defRPr sz="1400" b="1">
                <a:solidFill>
                  <a:srgbClr val="05CC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311700" y="1800225"/>
            <a:ext cx="3919200" cy="3030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None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2880">
          <p15:clr>
            <a:srgbClr val="FA7B17"/>
          </p15:clr>
        </p15:guide>
        <p15:guide id="3" pos="5564">
          <p15:clr>
            <a:srgbClr val="FA7B17"/>
          </p15:clr>
        </p15:guide>
        <p15:guide id="4" orient="horz" pos="193">
          <p15:clr>
            <a:srgbClr val="FA7B17"/>
          </p15:clr>
        </p15:guide>
        <p15:guide id="5" orient="horz" pos="3047">
          <p15:clr>
            <a:srgbClr val="FA7B17"/>
          </p15:clr>
        </p15:guide>
        <p15:guide id="6" pos="2665">
          <p15:clr>
            <a:srgbClr val="FA7B17"/>
          </p15:clr>
        </p15:guide>
        <p15:guide id="7" pos="3095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5999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Montserrat"/>
              <a:buChar char="●"/>
              <a:defRPr sz="1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21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ontserrat"/>
              <a:buChar char="○"/>
              <a:defRPr sz="1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●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800"/>
              <a:buFont typeface="Montserrat"/>
              <a:buChar char="○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191919"/>
              </a:buClr>
              <a:buSzPts val="800"/>
              <a:buFont typeface="Montserrat"/>
              <a:buChar char="■"/>
              <a:defRPr sz="8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723" r:id="rId2"/>
    <p:sldLayoutId id="2147483699" r:id="rId3"/>
    <p:sldLayoutId id="2147483690" r:id="rId4"/>
    <p:sldLayoutId id="2147483693" r:id="rId5"/>
    <p:sldLayoutId id="2147483696" r:id="rId6"/>
    <p:sldLayoutId id="2147483701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664" r:id="rId19"/>
    <p:sldLayoutId id="2147483666" r:id="rId20"/>
    <p:sldLayoutId id="2147483669" r:id="rId21"/>
    <p:sldLayoutId id="2147483670" r:id="rId22"/>
    <p:sldLayoutId id="2147483668" r:id="rId23"/>
    <p:sldLayoutId id="2147483671" r:id="rId24"/>
    <p:sldLayoutId id="2147483673" r:id="rId25"/>
    <p:sldLayoutId id="2147483676" r:id="rId26"/>
    <p:sldLayoutId id="2147483677" r:id="rId27"/>
    <p:sldLayoutId id="2147483675" r:id="rId28"/>
    <p:sldLayoutId id="2147483678" r:id="rId29"/>
    <p:sldLayoutId id="2147483680" r:id="rId30"/>
    <p:sldLayoutId id="2147483683" r:id="rId31"/>
    <p:sldLayoutId id="2147483684" r:id="rId32"/>
    <p:sldLayoutId id="2147483682" r:id="rId33"/>
    <p:sldLayoutId id="2147483685" r:id="rId34"/>
    <p:sldLayoutId id="2147483705" r:id="rId35"/>
    <p:sldLayoutId id="2147483727" r:id="rId36"/>
    <p:sldLayoutId id="2147483728" r:id="rId37"/>
    <p:sldLayoutId id="2147483729" r:id="rId38"/>
    <p:sldLayoutId id="2147483726" r:id="rId39"/>
    <p:sldLayoutId id="2147483706" r:id="rId40"/>
    <p:sldLayoutId id="2147483718" r:id="rId41"/>
    <p:sldLayoutId id="2147483719" r:id="rId42"/>
    <p:sldLayoutId id="2147483708" r:id="rId43"/>
    <p:sldLayoutId id="2147483720" r:id="rId44"/>
    <p:sldLayoutId id="2147483709" r:id="rId45"/>
    <p:sldLayoutId id="2147483721" r:id="rId46"/>
    <p:sldLayoutId id="2147483714" r:id="rId47"/>
    <p:sldLayoutId id="2147483711" r:id="rId48"/>
    <p:sldLayoutId id="2147483715" r:id="rId49"/>
    <p:sldLayoutId id="2147483712" r:id="rId50"/>
    <p:sldLayoutId id="2147483716" r:id="rId51"/>
    <p:sldLayoutId id="2147483713" r:id="rId52"/>
    <p:sldLayoutId id="2147483717" r:id="rId53"/>
    <p:sldLayoutId id="2147483785" r:id="rId54"/>
    <p:sldLayoutId id="2147483780" r:id="rId55"/>
    <p:sldLayoutId id="2147483779" r:id="rId56"/>
    <p:sldLayoutId id="2147483799" r:id="rId57"/>
    <p:sldLayoutId id="2147483800" r:id="rId58"/>
    <p:sldLayoutId id="2147483801" r:id="rId5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4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paloit2016.sharepoint.com/:b:/s/TH_/EerXUd283zpMmMi3NfGXm3EB8KbZed4RY5Ik7mb6n8guLQ?e=vpfiST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7A91B4-A528-77C9-6005-6D1EB02A99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Reimbursement Policy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9CD043-18A2-D267-A439-3CEB290E1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505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2EC9-2CD5-4EE0-B87B-A262B3B0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141" y="796415"/>
            <a:ext cx="6234150" cy="490763"/>
          </a:xfrm>
        </p:spPr>
        <p:txBody>
          <a:bodyPr/>
          <a:lstStyle/>
          <a:p>
            <a:r>
              <a:rPr lang="en-US" sz="2000"/>
              <a:t>Filling The number reimbursement expenses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C05D6-0FAA-4FD4-B324-D12482730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088" y="223744"/>
            <a:ext cx="5567400" cy="393600"/>
          </a:xfrm>
        </p:spPr>
        <p:txBody>
          <a:bodyPr/>
          <a:lstStyle/>
          <a:p>
            <a:pPr marL="0" indent="0"/>
            <a:r>
              <a:rPr lang="en-US"/>
              <a:t>FITNET</a:t>
            </a:r>
            <a:r>
              <a:rPr lang="th-TH"/>
              <a:t> </a:t>
            </a:r>
            <a:r>
              <a:rPr lang="en-US"/>
              <a:t>Reimbursement</a:t>
            </a:r>
          </a:p>
        </p:txBody>
      </p:sp>
      <p:pic>
        <p:nvPicPr>
          <p:cNvPr id="1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ACF7961-8AA6-459A-836C-35419B960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7" t="39900" r="12245" b="39401"/>
          <a:stretch/>
        </p:blipFill>
        <p:spPr>
          <a:xfrm>
            <a:off x="6624940" y="119697"/>
            <a:ext cx="2481068" cy="499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009AA1-75BC-CCAC-25B8-73B1DFC5E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90" y="1464433"/>
            <a:ext cx="8535249" cy="2819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35A70-152D-6A9C-9C40-3C87B0676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94" y="2295419"/>
            <a:ext cx="3337525" cy="18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18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DCC623-0329-C993-D7D3-5C4339F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90" y="1464433"/>
            <a:ext cx="8535249" cy="2819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2D2EC9-2CD5-4EE0-B87B-A262B3B0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141" y="796415"/>
            <a:ext cx="6234150" cy="490763"/>
          </a:xfrm>
        </p:spPr>
        <p:txBody>
          <a:bodyPr/>
          <a:lstStyle/>
          <a:p>
            <a:r>
              <a:rPr lang="en-US" sz="2000"/>
              <a:t>Filling The number reimbursement expenses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C05D6-0FAA-4FD4-B324-D12482730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088" y="223744"/>
            <a:ext cx="5567400" cy="393600"/>
          </a:xfrm>
        </p:spPr>
        <p:txBody>
          <a:bodyPr/>
          <a:lstStyle/>
          <a:p>
            <a:pPr marL="0" indent="0"/>
            <a:r>
              <a:rPr lang="en-US"/>
              <a:t>FITNET</a:t>
            </a:r>
            <a:r>
              <a:rPr lang="th-TH"/>
              <a:t> </a:t>
            </a:r>
            <a:r>
              <a:rPr lang="en-US"/>
              <a:t>Reimbursement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CAA403F1-7DD9-46BE-AA0D-C03CD64C352B}"/>
              </a:ext>
            </a:extLst>
          </p:cNvPr>
          <p:cNvSpPr/>
          <p:nvPr/>
        </p:nvSpPr>
        <p:spPr>
          <a:xfrm>
            <a:off x="1076426" y="3976449"/>
            <a:ext cx="1047340" cy="30777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3F720-2A3D-41CF-8ECB-E0B105B4DADF}"/>
              </a:ext>
            </a:extLst>
          </p:cNvPr>
          <p:cNvSpPr txBox="1"/>
          <p:nvPr/>
        </p:nvSpPr>
        <p:spPr>
          <a:xfrm>
            <a:off x="945602" y="4566889"/>
            <a:ext cx="2658534" cy="30777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4">
                    <a:lumMod val="75000"/>
                  </a:schemeClr>
                </a:solidFill>
                <a:latin typeface="Montserrat"/>
              </a:rPr>
              <a:t>4. Click "Save and Close"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C47CC2-3F21-43CB-B63C-D25CA8EEF034}"/>
              </a:ext>
            </a:extLst>
          </p:cNvPr>
          <p:cNvCxnSpPr/>
          <p:nvPr/>
        </p:nvCxnSpPr>
        <p:spPr>
          <a:xfrm flipH="1" flipV="1">
            <a:off x="1750739" y="4272129"/>
            <a:ext cx="5073" cy="286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4EA319-57D8-4C67-8EAF-370BE37EFBA0}"/>
              </a:ext>
            </a:extLst>
          </p:cNvPr>
          <p:cNvSpPr txBox="1"/>
          <p:nvPr/>
        </p:nvSpPr>
        <p:spPr>
          <a:xfrm>
            <a:off x="2974308" y="2728175"/>
            <a:ext cx="3323970" cy="30777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4">
                    <a:lumMod val="75000"/>
                  </a:schemeClr>
                </a:solidFill>
                <a:latin typeface="Montserrat"/>
              </a:rPr>
              <a:t>1. Fill Total amount with VAT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8DC42D-01B3-47AC-9C23-CB4352DABF55}"/>
              </a:ext>
            </a:extLst>
          </p:cNvPr>
          <p:cNvCxnSpPr>
            <a:cxnSpLocks/>
          </p:cNvCxnSpPr>
          <p:nvPr/>
        </p:nvCxnSpPr>
        <p:spPr>
          <a:xfrm flipH="1">
            <a:off x="2329875" y="2874330"/>
            <a:ext cx="532232" cy="2659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ACF7961-8AA6-459A-836C-35419B960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7" t="39900" r="12245" b="39401"/>
          <a:stretch/>
        </p:blipFill>
        <p:spPr>
          <a:xfrm>
            <a:off x="6624940" y="119697"/>
            <a:ext cx="2481068" cy="4994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9AB67D-3BAA-4ACD-9B03-1ABF6B2E7CAD}"/>
              </a:ext>
            </a:extLst>
          </p:cNvPr>
          <p:cNvSpPr txBox="1"/>
          <p:nvPr/>
        </p:nvSpPr>
        <p:spPr>
          <a:xfrm>
            <a:off x="2887424" y="3573448"/>
            <a:ext cx="1748869" cy="30777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4">
                    <a:lumMod val="75000"/>
                  </a:schemeClr>
                </a:solidFill>
                <a:latin typeface="Montserrat"/>
              </a:rPr>
              <a:t>2. No Vat fill "0"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0F0ADA-8270-4175-8CDB-D7D349CB2C8C}"/>
              </a:ext>
            </a:extLst>
          </p:cNvPr>
          <p:cNvCxnSpPr>
            <a:cxnSpLocks/>
          </p:cNvCxnSpPr>
          <p:nvPr/>
        </p:nvCxnSpPr>
        <p:spPr>
          <a:xfrm flipH="1" flipV="1">
            <a:off x="2329875" y="3631707"/>
            <a:ext cx="532232" cy="9430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AED12F-9D5C-529B-E8F8-20E57C915E81}"/>
              </a:ext>
            </a:extLst>
          </p:cNvPr>
          <p:cNvSpPr txBox="1"/>
          <p:nvPr/>
        </p:nvSpPr>
        <p:spPr>
          <a:xfrm>
            <a:off x="6182447" y="1479901"/>
            <a:ext cx="2465348" cy="30777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4">
                    <a:lumMod val="75000"/>
                  </a:schemeClr>
                </a:solidFill>
                <a:latin typeface="Montserrat"/>
              </a:rPr>
              <a:t>3. Fill Supplier Name</a:t>
            </a:r>
          </a:p>
        </p:txBody>
      </p:sp>
    </p:spTree>
    <p:extLst>
      <p:ext uri="{BB962C8B-B14F-4D97-AF65-F5344CB8AC3E}">
        <p14:creationId xmlns:p14="http://schemas.microsoft.com/office/powerpoint/2010/main" val="11617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5"/>
          <p:cNvSpPr txBox="1">
            <a:spLocks noGrp="1"/>
          </p:cNvSpPr>
          <p:nvPr>
            <p:ph type="ctrTitle"/>
          </p:nvPr>
        </p:nvSpPr>
        <p:spPr>
          <a:xfrm>
            <a:off x="311701" y="705600"/>
            <a:ext cx="7354029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/>
              <a:t>Supplier Name</a:t>
            </a:r>
          </a:p>
        </p:txBody>
      </p:sp>
      <p:sp>
        <p:nvSpPr>
          <p:cNvPr id="773" name="Google Shape;773;p95"/>
          <p:cNvSpPr txBox="1">
            <a:spLocks noGrp="1"/>
          </p:cNvSpPr>
          <p:nvPr>
            <p:ph type="subTitle" idx="1"/>
          </p:nvPr>
        </p:nvSpPr>
        <p:spPr>
          <a:xfrm>
            <a:off x="311700" y="312425"/>
            <a:ext cx="5567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FITNET</a:t>
            </a:r>
            <a:r>
              <a:rPr lang="th-TH"/>
              <a:t> </a:t>
            </a:r>
            <a:r>
              <a:rPr lang="en-US"/>
              <a:t>Reimbursement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C038069-C39F-4835-9593-48F6D49B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7" t="39900" r="12245" b="39401"/>
          <a:stretch/>
        </p:blipFill>
        <p:spPr>
          <a:xfrm>
            <a:off x="6542171" y="176574"/>
            <a:ext cx="2481068" cy="499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17538-BD18-2969-0D77-4B475F602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066"/>
          <a:stretch/>
        </p:blipFill>
        <p:spPr>
          <a:xfrm>
            <a:off x="893021" y="1191600"/>
            <a:ext cx="4443522" cy="378712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07C5C99-11A8-3DB3-5442-25C0C050461E}"/>
              </a:ext>
            </a:extLst>
          </p:cNvPr>
          <p:cNvSpPr/>
          <p:nvPr/>
        </p:nvSpPr>
        <p:spPr>
          <a:xfrm>
            <a:off x="2381501" y="1870534"/>
            <a:ext cx="1418974" cy="372604"/>
          </a:xfrm>
          <a:prstGeom prst="frame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D42878FA-D61A-375B-3A2C-16E748A9A7F5}"/>
              </a:ext>
            </a:extLst>
          </p:cNvPr>
          <p:cNvSpPr/>
          <p:nvPr/>
        </p:nvSpPr>
        <p:spPr>
          <a:xfrm>
            <a:off x="3869981" y="1793382"/>
            <a:ext cx="1418974" cy="372604"/>
          </a:xfrm>
          <a:prstGeom prst="fram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31F99-19AA-6B6B-E806-04CDE37B0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562" y="1191600"/>
            <a:ext cx="3122761" cy="303920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79B0774-AAEF-88CA-F98D-EB78A2620D0E}"/>
              </a:ext>
            </a:extLst>
          </p:cNvPr>
          <p:cNvSpPr/>
          <p:nvPr/>
        </p:nvSpPr>
        <p:spPr>
          <a:xfrm>
            <a:off x="5402580" y="1870534"/>
            <a:ext cx="257394" cy="17162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7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2EC9-2CD5-4EE0-B87B-A262B3B0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329" y="572578"/>
            <a:ext cx="5567400" cy="867000"/>
          </a:xfrm>
        </p:spPr>
        <p:txBody>
          <a:bodyPr/>
          <a:lstStyle/>
          <a:p>
            <a:r>
              <a:rPr lang="en-US" sz="2000"/>
              <a:t>Do not forget to attach the files , otherwise there is no reimbursement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C05D6-0FAA-4FD4-B324-D12482730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088" y="223744"/>
            <a:ext cx="5567400" cy="393600"/>
          </a:xfrm>
        </p:spPr>
        <p:txBody>
          <a:bodyPr/>
          <a:lstStyle/>
          <a:p>
            <a:pPr marL="0" indent="0"/>
            <a:r>
              <a:rPr lang="en-US"/>
              <a:t>FITNET</a:t>
            </a:r>
            <a:r>
              <a:rPr lang="th-TH"/>
              <a:t> </a:t>
            </a:r>
            <a:r>
              <a:rPr lang="en-US"/>
              <a:t>Reimbursement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3F720-2A3D-41CF-8ECB-E0B105B4DADF}"/>
              </a:ext>
            </a:extLst>
          </p:cNvPr>
          <p:cNvSpPr txBox="1"/>
          <p:nvPr/>
        </p:nvSpPr>
        <p:spPr>
          <a:xfrm>
            <a:off x="571172" y="4374419"/>
            <a:ext cx="2182284" cy="31836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Montserrat"/>
              </a:rPr>
              <a:t>Click "Paper Clip Icon"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C47CC2-3F21-43CB-B63C-D25CA8EEF034}"/>
              </a:ext>
            </a:extLst>
          </p:cNvPr>
          <p:cNvCxnSpPr/>
          <p:nvPr/>
        </p:nvCxnSpPr>
        <p:spPr>
          <a:xfrm flipH="1" flipV="1">
            <a:off x="1149679" y="3483853"/>
            <a:ext cx="5073" cy="2864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ACF7961-8AA6-459A-836C-35419B960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7" t="39900" r="12245" b="39401"/>
          <a:stretch/>
        </p:blipFill>
        <p:spPr>
          <a:xfrm>
            <a:off x="6605890" y="172085"/>
            <a:ext cx="2481068" cy="499463"/>
          </a:xfrm>
          <a:prstGeom prst="rect">
            <a:avLst/>
          </a:prstGeom>
        </p:spPr>
      </p:pic>
      <p:pic>
        <p:nvPicPr>
          <p:cNvPr id="5" name="Picture 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97A3C367-A1A0-4DA8-BA70-186E51C4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27" y="1686733"/>
            <a:ext cx="8295617" cy="226763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430E59-062E-4C8F-86AF-D130E2C5D946}"/>
              </a:ext>
            </a:extLst>
          </p:cNvPr>
          <p:cNvCxnSpPr/>
          <p:nvPr/>
        </p:nvCxnSpPr>
        <p:spPr>
          <a:xfrm flipH="1" flipV="1">
            <a:off x="1095485" y="3434586"/>
            <a:ext cx="5073" cy="76926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ame 8">
            <a:extLst>
              <a:ext uri="{FF2B5EF4-FFF2-40B4-BE49-F238E27FC236}">
                <a16:creationId xmlns:a16="http://schemas.microsoft.com/office/drawing/2014/main" id="{BA613034-6103-4648-ACCB-59D5ECBB1A8D}"/>
              </a:ext>
            </a:extLst>
          </p:cNvPr>
          <p:cNvSpPr/>
          <p:nvPr/>
        </p:nvSpPr>
        <p:spPr>
          <a:xfrm>
            <a:off x="929594" y="3129297"/>
            <a:ext cx="297473" cy="25266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00ABA-2103-4A98-96C2-EF31EAC73CE5}"/>
              </a:ext>
            </a:extLst>
          </p:cNvPr>
          <p:cNvSpPr txBox="1"/>
          <p:nvPr/>
        </p:nvSpPr>
        <p:spPr>
          <a:xfrm>
            <a:off x="3056670" y="4214280"/>
            <a:ext cx="3049059" cy="73866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Montserrat"/>
              </a:rPr>
              <a:t>Do not forget to attach the tax  invoice receipt with JPG , Pdf , etc.</a:t>
            </a:r>
          </a:p>
        </p:txBody>
      </p:sp>
    </p:spTree>
    <p:extLst>
      <p:ext uri="{BB962C8B-B14F-4D97-AF65-F5344CB8AC3E}">
        <p14:creationId xmlns:p14="http://schemas.microsoft.com/office/powerpoint/2010/main" val="303478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2EC9-2CD5-4EE0-B87B-A262B3B0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329" y="572578"/>
            <a:ext cx="5567400" cy="486000"/>
          </a:xfrm>
        </p:spPr>
        <p:txBody>
          <a:bodyPr/>
          <a:lstStyle/>
          <a:p>
            <a:r>
              <a:rPr lang="en-US" sz="2000"/>
              <a:t>How to attach the file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C05D6-0FAA-4FD4-B324-D12482730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088" y="223744"/>
            <a:ext cx="5567400" cy="393600"/>
          </a:xfrm>
        </p:spPr>
        <p:txBody>
          <a:bodyPr/>
          <a:lstStyle/>
          <a:p>
            <a:pPr marL="0" indent="0"/>
            <a:r>
              <a:rPr lang="en-US"/>
              <a:t>FITNET</a:t>
            </a:r>
            <a:r>
              <a:rPr lang="th-TH"/>
              <a:t> </a:t>
            </a:r>
            <a:r>
              <a:rPr lang="en-US"/>
              <a:t>Reimbursement</a:t>
            </a:r>
          </a:p>
        </p:txBody>
      </p:sp>
      <p:pic>
        <p:nvPicPr>
          <p:cNvPr id="1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ACF7961-8AA6-459A-836C-35419B960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7" t="39900" r="12245" b="39401"/>
          <a:stretch/>
        </p:blipFill>
        <p:spPr>
          <a:xfrm>
            <a:off x="6461427" y="168910"/>
            <a:ext cx="2481068" cy="499463"/>
          </a:xfrm>
          <a:prstGeom prst="rect">
            <a:avLst/>
          </a:prstGeom>
        </p:spPr>
      </p:pic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C4EB20-9F53-4383-88F3-D6036C20E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16" y="1556104"/>
            <a:ext cx="5842109" cy="239586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430E59-062E-4C8F-86AF-D130E2C5D946}"/>
              </a:ext>
            </a:extLst>
          </p:cNvPr>
          <p:cNvCxnSpPr/>
          <p:nvPr/>
        </p:nvCxnSpPr>
        <p:spPr>
          <a:xfrm flipH="1" flipV="1">
            <a:off x="2002002" y="2813818"/>
            <a:ext cx="5073" cy="110427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F2025F0D-E301-485A-9E6C-814C29A18510}"/>
              </a:ext>
            </a:extLst>
          </p:cNvPr>
          <p:cNvSpPr/>
          <p:nvPr/>
        </p:nvSpPr>
        <p:spPr>
          <a:xfrm>
            <a:off x="1609483" y="2390288"/>
            <a:ext cx="740876" cy="3216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3F720-2A3D-41CF-8ECB-E0B105B4DADF}"/>
              </a:ext>
            </a:extLst>
          </p:cNvPr>
          <p:cNvSpPr txBox="1"/>
          <p:nvPr/>
        </p:nvSpPr>
        <p:spPr>
          <a:xfrm>
            <a:off x="344543" y="4098522"/>
            <a:ext cx="3670154" cy="52322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Montserrat"/>
              </a:rPr>
              <a:t>1. 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Montserrat"/>
              </a:rPr>
              <a:t>Click "Add" and Select "An attached file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42FE1DE3-B566-49D5-B565-B7EE57C6FAC4}"/>
              </a:ext>
            </a:extLst>
          </p:cNvPr>
          <p:cNvSpPr/>
          <p:nvPr/>
        </p:nvSpPr>
        <p:spPr>
          <a:xfrm>
            <a:off x="2382978" y="2237559"/>
            <a:ext cx="1095600" cy="59753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2FC761-1633-4BAF-A30C-3B274A34BC19}"/>
              </a:ext>
            </a:extLst>
          </p:cNvPr>
          <p:cNvCxnSpPr>
            <a:cxnSpLocks/>
          </p:cNvCxnSpPr>
          <p:nvPr/>
        </p:nvCxnSpPr>
        <p:spPr>
          <a:xfrm flipH="1" flipV="1">
            <a:off x="3228757" y="2917280"/>
            <a:ext cx="1734353" cy="133583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51C1D3-1012-488B-AEE0-4700F66F1B0B}"/>
              </a:ext>
            </a:extLst>
          </p:cNvPr>
          <p:cNvSpPr txBox="1"/>
          <p:nvPr/>
        </p:nvSpPr>
        <p:spPr>
          <a:xfrm>
            <a:off x="4714547" y="4364566"/>
            <a:ext cx="1610784" cy="30777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Montserrat"/>
              </a:rPr>
              <a:t>2. 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Montserrat"/>
              </a:rPr>
              <a:t> Click "Load" </a:t>
            </a:r>
          </a:p>
        </p:txBody>
      </p:sp>
    </p:spTree>
    <p:extLst>
      <p:ext uri="{BB962C8B-B14F-4D97-AF65-F5344CB8AC3E}">
        <p14:creationId xmlns:p14="http://schemas.microsoft.com/office/powerpoint/2010/main" val="3737057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5"/>
          <p:cNvSpPr txBox="1">
            <a:spLocks noGrp="1"/>
          </p:cNvSpPr>
          <p:nvPr>
            <p:ph type="ctrTitle"/>
          </p:nvPr>
        </p:nvSpPr>
        <p:spPr>
          <a:xfrm>
            <a:off x="311701" y="705600"/>
            <a:ext cx="7354029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/>
              <a:t>Submit Expenses for Wellbeing benefits</a:t>
            </a:r>
            <a:endParaRPr lang="en-GB" sz="2000" b="0"/>
          </a:p>
          <a:p>
            <a:endParaRPr lang="en-GB" sz="2000"/>
          </a:p>
        </p:txBody>
      </p:sp>
      <p:sp>
        <p:nvSpPr>
          <p:cNvPr id="773" name="Google Shape;773;p95"/>
          <p:cNvSpPr txBox="1">
            <a:spLocks noGrp="1"/>
          </p:cNvSpPr>
          <p:nvPr>
            <p:ph type="subTitle" idx="1"/>
          </p:nvPr>
        </p:nvSpPr>
        <p:spPr>
          <a:xfrm>
            <a:off x="311700" y="312425"/>
            <a:ext cx="5567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FITNET</a:t>
            </a:r>
            <a:r>
              <a:rPr lang="th-TH"/>
              <a:t> </a:t>
            </a:r>
            <a:r>
              <a:rPr lang="en-US"/>
              <a:t>Reimbursement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C038069-C39F-4835-9593-48F6D49B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7" t="39900" r="12245" b="39401"/>
          <a:stretch/>
        </p:blipFill>
        <p:spPr>
          <a:xfrm>
            <a:off x="6542171" y="176574"/>
            <a:ext cx="2481068" cy="499463"/>
          </a:xfrm>
          <a:prstGeom prst="rect">
            <a:avLst/>
          </a:prstGeom>
        </p:spPr>
      </p:pic>
      <p:pic>
        <p:nvPicPr>
          <p:cNvPr id="2" name="Picture 6" descr="Table&#10;&#10;Description automatically generated">
            <a:extLst>
              <a:ext uri="{FF2B5EF4-FFF2-40B4-BE49-F238E27FC236}">
                <a16:creationId xmlns:a16="http://schemas.microsoft.com/office/drawing/2014/main" id="{07F819B6-1D63-4043-958F-E4E9B79F6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69" y="1598395"/>
            <a:ext cx="5612731" cy="3366436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73C3AE4-78C0-43C6-814B-B53B85E793F1}"/>
              </a:ext>
            </a:extLst>
          </p:cNvPr>
          <p:cNvSpPr/>
          <p:nvPr/>
        </p:nvSpPr>
        <p:spPr>
          <a:xfrm>
            <a:off x="2910138" y="2492040"/>
            <a:ext cx="1143001" cy="22860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2811DB48-30D0-49AA-BD11-4024E87C7BFB}"/>
              </a:ext>
            </a:extLst>
          </p:cNvPr>
          <p:cNvSpPr/>
          <p:nvPr/>
        </p:nvSpPr>
        <p:spPr>
          <a:xfrm>
            <a:off x="1767137" y="3562849"/>
            <a:ext cx="336886" cy="25266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9B06A5AE-0429-4626-9D2C-1B17EE115D6A}"/>
              </a:ext>
            </a:extLst>
          </p:cNvPr>
          <p:cNvSpPr/>
          <p:nvPr/>
        </p:nvSpPr>
        <p:spPr>
          <a:xfrm>
            <a:off x="2236368" y="3039475"/>
            <a:ext cx="697833" cy="28875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5FA19-A616-41AC-AEC4-63ABFEF71ADA}"/>
              </a:ext>
            </a:extLst>
          </p:cNvPr>
          <p:cNvSpPr txBox="1"/>
          <p:nvPr/>
        </p:nvSpPr>
        <p:spPr>
          <a:xfrm>
            <a:off x="4431063" y="2471461"/>
            <a:ext cx="2816797" cy="1384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  <a:latin typeface="Montserrat"/>
              </a:rPr>
              <a:t>before the 20</a:t>
            </a:r>
            <a:r>
              <a:rPr lang="en-US" b="1" baseline="30000">
                <a:solidFill>
                  <a:srgbClr val="FF0000"/>
                </a:solidFill>
                <a:highlight>
                  <a:srgbClr val="FFFF00"/>
                </a:highlight>
                <a:latin typeface="Montserrat"/>
              </a:rPr>
              <a:t>th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  <a:latin typeface="Montserrat"/>
              </a:rPr>
              <a:t> each month </a:t>
            </a:r>
            <a:endParaRPr lang="en-US" b="1">
              <a:solidFill>
                <a:srgbClr val="FF0000"/>
              </a:solidFill>
              <a:latin typeface="Montserrat"/>
            </a:endParaRPr>
          </a:p>
          <a:p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  <a:latin typeface="Montserrat"/>
              </a:rPr>
              <a:t>with the original receipts</a:t>
            </a:r>
            <a:endParaRPr lang="en-US" b="1">
              <a:solidFill>
                <a:srgbClr val="FF0000"/>
              </a:solidFill>
              <a:latin typeface="Montserrat"/>
            </a:endParaRPr>
          </a:p>
          <a:p>
            <a:endParaRPr lang="en-US" b="1">
              <a:solidFill>
                <a:srgbClr val="FF0000"/>
              </a:solidFill>
              <a:highlight>
                <a:srgbClr val="808080"/>
              </a:highlight>
              <a:latin typeface="Montserrat"/>
            </a:endParaRPr>
          </a:p>
          <a:p>
            <a:endParaRPr lang="en-US" b="1">
              <a:solidFill>
                <a:srgbClr val="FF0000"/>
              </a:solidFill>
              <a:latin typeface="Montserrat"/>
            </a:endParaRPr>
          </a:p>
          <a:p>
            <a:endParaRPr lang="en-US">
              <a:solidFill>
                <a:srgbClr val="FF0000"/>
              </a:solidFill>
              <a:latin typeface="Montserrat"/>
            </a:endParaRPr>
          </a:p>
          <a:p>
            <a:endParaRPr lang="en-TH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22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5"/>
          <p:cNvSpPr txBox="1">
            <a:spLocks noGrp="1"/>
          </p:cNvSpPr>
          <p:nvPr>
            <p:ph type="subTitle" idx="1"/>
          </p:nvPr>
        </p:nvSpPr>
        <p:spPr>
          <a:xfrm>
            <a:off x="200575" y="240988"/>
            <a:ext cx="5567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FITNET</a:t>
            </a:r>
            <a:r>
              <a:rPr lang="th-TH"/>
              <a:t> </a:t>
            </a:r>
            <a:r>
              <a:rPr lang="en-US"/>
              <a:t>Reimbursement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FD746CE-5AFF-437D-91F5-A30D0DE8411B}"/>
              </a:ext>
            </a:extLst>
          </p:cNvPr>
          <p:cNvSpPr txBox="1"/>
          <p:nvPr/>
        </p:nvSpPr>
        <p:spPr>
          <a:xfrm>
            <a:off x="200916" y="968327"/>
            <a:ext cx="87438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dk1"/>
                </a:solidFill>
                <a:latin typeface="Montserrat"/>
              </a:rPr>
              <a:t>◎ </a:t>
            </a:r>
            <a:r>
              <a:rPr lang="en-US" sz="1600">
                <a:solidFill>
                  <a:schemeClr val="dk1"/>
                </a:solidFill>
                <a:latin typeface="Montserrat"/>
              </a:rPr>
              <a:t>The Reimbursement request to submit </a:t>
            </a:r>
            <a:r>
              <a:rPr lang="en-US" sz="1600" b="1">
                <a:solidFill>
                  <a:srgbClr val="0070C0"/>
                </a:solidFill>
                <a:highlight>
                  <a:srgbClr val="FFFF00"/>
                </a:highlight>
                <a:latin typeface="Montserrat"/>
              </a:rPr>
              <a:t>before the 20th each month with the original tax receipts and must be issued at the address below;</a:t>
            </a:r>
            <a:endParaRPr lang="en-US" sz="1600">
              <a:latin typeface="Montserrat"/>
            </a:endParaRPr>
          </a:p>
          <a:p>
            <a:endParaRPr lang="en-US" sz="1600" b="1">
              <a:solidFill>
                <a:srgbClr val="0070C0"/>
              </a:solidFill>
              <a:highlight>
                <a:srgbClr val="FFFF00"/>
              </a:highlight>
            </a:endParaRPr>
          </a:p>
          <a:p>
            <a:endParaRPr lang="en-US" sz="1600" b="1">
              <a:solidFill>
                <a:schemeClr val="dk1"/>
              </a:solidFill>
              <a:latin typeface="Montserrat"/>
            </a:endParaRPr>
          </a:p>
          <a:p>
            <a:endParaRPr lang="en-US" b="1">
              <a:solidFill>
                <a:srgbClr val="191919"/>
              </a:solidFill>
              <a:latin typeface="Montserrat"/>
            </a:endParaRPr>
          </a:p>
          <a:p>
            <a:endParaRPr lang="en-US" b="1">
              <a:solidFill>
                <a:srgbClr val="FFFFFF"/>
              </a:solidFill>
              <a:highlight>
                <a:srgbClr val="808080"/>
              </a:highlight>
              <a:latin typeface="Montserrat"/>
            </a:endParaRPr>
          </a:p>
          <a:p>
            <a:r>
              <a:rPr lang="en-US" b="1">
                <a:solidFill>
                  <a:schemeClr val="tx1"/>
                </a:solidFill>
                <a:latin typeface="Montserrat"/>
              </a:rPr>
              <a:t>                               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7DA846-9E61-49F0-9496-C42728569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1087" y="4586720"/>
            <a:ext cx="5567400" cy="486000"/>
          </a:xfrm>
        </p:spPr>
        <p:txBody>
          <a:bodyPr/>
          <a:lstStyle/>
          <a:p>
            <a:pPr algn="ctr"/>
            <a:r>
              <a:rPr lang="en-US">
                <a:solidFill>
                  <a:srgbClr val="7030A0"/>
                </a:solidFill>
              </a:rPr>
              <a:t>Things you need to know. 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D3D23-83F4-4FA0-AE29-EEAC5E62FB22}"/>
              </a:ext>
            </a:extLst>
          </p:cNvPr>
          <p:cNvSpPr txBox="1"/>
          <p:nvPr/>
        </p:nvSpPr>
        <p:spPr>
          <a:xfrm>
            <a:off x="541337" y="1761434"/>
            <a:ext cx="7656511" cy="272074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Montserrat"/>
              </a:rPr>
              <a:t>PALO IT (THAILAND) LTD. </a:t>
            </a:r>
            <a:r>
              <a:rPr lang="en-US" b="1">
                <a:solidFill>
                  <a:srgbClr val="FF0000"/>
                </a:solidFill>
                <a:latin typeface="Montserrat"/>
              </a:rPr>
              <a:t>(Head office)</a:t>
            </a:r>
            <a:endParaRPr lang="en-US">
              <a:latin typeface="Montserrat"/>
            </a:endParaRPr>
          </a:p>
          <a:p>
            <a:pPr algn="ctr"/>
            <a:r>
              <a:rPr lang="en-US">
                <a:solidFill>
                  <a:schemeClr val="dk1"/>
                </a:solidFill>
                <a:latin typeface="Montserrat"/>
              </a:rPr>
              <a:t>159/37 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Serm</a:t>
            </a:r>
            <a:r>
              <a:rPr lang="en-US">
                <a:solidFill>
                  <a:schemeClr val="dk1"/>
                </a:solidFill>
                <a:latin typeface="Montserrat"/>
              </a:rPr>
              <a:t>-Mit Tower, 23rd Floor, Room No. 2301, </a:t>
            </a:r>
          </a:p>
          <a:p>
            <a:pPr algn="ctr"/>
            <a:r>
              <a:rPr lang="en-US">
                <a:solidFill>
                  <a:schemeClr val="dk1"/>
                </a:solidFill>
                <a:latin typeface="Montserrat"/>
              </a:rPr>
              <a:t>Sukhumvit 21 Road (Asoke), </a:t>
            </a:r>
          </a:p>
          <a:p>
            <a:pPr algn="ctr"/>
            <a:r>
              <a:rPr lang="en-US">
                <a:solidFill>
                  <a:schemeClr val="dk1"/>
                </a:solidFill>
                <a:latin typeface="Montserrat"/>
              </a:rPr>
              <a:t>Khlong Toei 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Nuea</a:t>
            </a:r>
            <a:r>
              <a:rPr lang="en-US">
                <a:solidFill>
                  <a:schemeClr val="dk1"/>
                </a:solidFill>
                <a:latin typeface="Montserrat"/>
              </a:rPr>
              <a:t>, Wattana, Bangkok 10110</a:t>
            </a:r>
          </a:p>
          <a:p>
            <a:pPr algn="ctr"/>
            <a:r>
              <a:rPr lang="en-US" b="1">
                <a:solidFill>
                  <a:schemeClr val="dk1"/>
                </a:solidFill>
                <a:latin typeface="Montserrat"/>
              </a:rPr>
              <a:t>Tax ID:</a:t>
            </a:r>
            <a:r>
              <a:rPr lang="en-US">
                <a:solidFill>
                  <a:schemeClr val="dk1"/>
                </a:solidFill>
                <a:latin typeface="Montserrat"/>
              </a:rPr>
              <a:t> 0105561014055</a:t>
            </a:r>
          </a:p>
          <a:p>
            <a:pPr algn="ctr"/>
            <a:endParaRPr lang="en-US"/>
          </a:p>
          <a:p>
            <a:pPr algn="ctr"/>
            <a:r>
              <a:rPr lang="en-US" b="1" err="1">
                <a:solidFill>
                  <a:schemeClr val="dk1"/>
                </a:solidFill>
                <a:latin typeface="Montserrat"/>
              </a:rPr>
              <a:t>บริษัท</a:t>
            </a:r>
            <a:r>
              <a:rPr lang="en-US" b="1">
                <a:solidFill>
                  <a:schemeClr val="dk1"/>
                </a:solidFill>
                <a:latin typeface="Montserrat"/>
              </a:rPr>
              <a:t> </a:t>
            </a:r>
            <a:r>
              <a:rPr lang="en-US" b="1" err="1">
                <a:solidFill>
                  <a:schemeClr val="dk1"/>
                </a:solidFill>
                <a:latin typeface="Montserrat"/>
              </a:rPr>
              <a:t>พาโล</a:t>
            </a:r>
            <a:r>
              <a:rPr lang="en-US" b="1">
                <a:solidFill>
                  <a:schemeClr val="dk1"/>
                </a:solidFill>
                <a:latin typeface="Montserrat"/>
              </a:rPr>
              <a:t> </a:t>
            </a:r>
            <a:r>
              <a:rPr lang="en-US" b="1" err="1">
                <a:solidFill>
                  <a:schemeClr val="dk1"/>
                </a:solidFill>
                <a:latin typeface="Montserrat"/>
              </a:rPr>
              <a:t>ไอที</a:t>
            </a:r>
            <a:r>
              <a:rPr lang="en-US" b="1">
                <a:solidFill>
                  <a:schemeClr val="dk1"/>
                </a:solidFill>
                <a:latin typeface="Montserrat"/>
              </a:rPr>
              <a:t>  (</a:t>
            </a:r>
            <a:r>
              <a:rPr lang="en-US" b="1" err="1">
                <a:solidFill>
                  <a:schemeClr val="dk1"/>
                </a:solidFill>
                <a:latin typeface="Montserrat"/>
              </a:rPr>
              <a:t>ไทยแลนด์</a:t>
            </a:r>
            <a:r>
              <a:rPr lang="en-US" b="1">
                <a:solidFill>
                  <a:schemeClr val="dk1"/>
                </a:solidFill>
                <a:latin typeface="Montserrat"/>
              </a:rPr>
              <a:t>) </a:t>
            </a:r>
            <a:r>
              <a:rPr lang="en-US" b="1" err="1">
                <a:solidFill>
                  <a:schemeClr val="dk1"/>
                </a:solidFill>
                <a:latin typeface="Montserrat"/>
              </a:rPr>
              <a:t>จำกัด</a:t>
            </a:r>
            <a:r>
              <a:rPr lang="en-US" b="1">
                <a:solidFill>
                  <a:schemeClr val="dk1"/>
                </a:solidFill>
                <a:latin typeface="Montserrat"/>
              </a:rPr>
              <a:t>  </a:t>
            </a:r>
            <a:r>
              <a:rPr lang="en-US" b="1">
                <a:solidFill>
                  <a:srgbClr val="FF0000"/>
                </a:solidFill>
                <a:latin typeface="Montserrat"/>
              </a:rPr>
              <a:t>(</a:t>
            </a:r>
            <a:r>
              <a:rPr lang="en-US" b="1" err="1">
                <a:solidFill>
                  <a:srgbClr val="FF0000"/>
                </a:solidFill>
                <a:latin typeface="Montserrat"/>
              </a:rPr>
              <a:t>สำนักงานใหญ่</a:t>
            </a:r>
            <a:r>
              <a:rPr lang="en-US" b="1">
                <a:solidFill>
                  <a:srgbClr val="FF0000"/>
                </a:solidFill>
                <a:latin typeface="Montserrat"/>
              </a:rPr>
              <a:t>)</a:t>
            </a:r>
          </a:p>
          <a:p>
            <a:pPr algn="ctr"/>
            <a:r>
              <a:rPr lang="en-US">
                <a:solidFill>
                  <a:schemeClr val="dk1"/>
                </a:solidFill>
                <a:latin typeface="Montserrat"/>
              </a:rPr>
              <a:t>159/37 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อาคารเสริมมิตร</a:t>
            </a:r>
            <a:r>
              <a:rPr lang="en-US">
                <a:solidFill>
                  <a:schemeClr val="dk1"/>
                </a:solidFill>
                <a:latin typeface="Montserrat"/>
              </a:rPr>
              <a:t> 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ทาวเวอร์</a:t>
            </a:r>
            <a:r>
              <a:rPr lang="en-US">
                <a:solidFill>
                  <a:schemeClr val="dk1"/>
                </a:solidFill>
                <a:latin typeface="Montserrat"/>
              </a:rPr>
              <a:t>  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ชั้นที่</a:t>
            </a:r>
            <a:r>
              <a:rPr lang="en-US">
                <a:solidFill>
                  <a:schemeClr val="dk1"/>
                </a:solidFill>
                <a:latin typeface="Montserrat"/>
              </a:rPr>
              <a:t> 23  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ห้องเลขที่</a:t>
            </a:r>
            <a:r>
              <a:rPr lang="en-US">
                <a:solidFill>
                  <a:schemeClr val="dk1"/>
                </a:solidFill>
                <a:latin typeface="Montserrat"/>
              </a:rPr>
              <a:t> 2301</a:t>
            </a:r>
          </a:p>
          <a:p>
            <a:pPr algn="ctr"/>
            <a:r>
              <a:rPr lang="en-US" err="1">
                <a:solidFill>
                  <a:schemeClr val="dk1"/>
                </a:solidFill>
                <a:latin typeface="Montserrat"/>
              </a:rPr>
              <a:t>ถนนสุขุมวิท</a:t>
            </a:r>
            <a:r>
              <a:rPr lang="en-US">
                <a:solidFill>
                  <a:schemeClr val="dk1"/>
                </a:solidFill>
                <a:latin typeface="Montserrat"/>
              </a:rPr>
              <a:t> 21 (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อโศก</a:t>
            </a:r>
            <a:r>
              <a:rPr lang="en-US">
                <a:solidFill>
                  <a:schemeClr val="dk1"/>
                </a:solidFill>
                <a:latin typeface="Montserrat"/>
              </a:rPr>
              <a:t>)  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แขวงคลองเคยเหนือ</a:t>
            </a:r>
            <a:r>
              <a:rPr lang="en-US">
                <a:solidFill>
                  <a:schemeClr val="dk1"/>
                </a:solidFill>
                <a:latin typeface="Montserrat"/>
              </a:rPr>
              <a:t>  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เขตวัฒนา</a:t>
            </a:r>
            <a:r>
              <a:rPr lang="en-US">
                <a:solidFill>
                  <a:schemeClr val="dk1"/>
                </a:solidFill>
                <a:latin typeface="Montserrat"/>
              </a:rPr>
              <a:t>  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กรุงเทพมหานคร</a:t>
            </a:r>
            <a:endParaRPr lang="en-US">
              <a:solidFill>
                <a:schemeClr val="dk1"/>
              </a:solidFill>
              <a:latin typeface="Montserrat"/>
            </a:endParaRPr>
          </a:p>
          <a:p>
            <a:pPr algn="ctr"/>
            <a:r>
              <a:rPr lang="en-US" err="1">
                <a:solidFill>
                  <a:schemeClr val="dk1"/>
                </a:solidFill>
                <a:latin typeface="Montserrat"/>
              </a:rPr>
              <a:t>เลขประจำตัวผู้เสียภาษี</a:t>
            </a:r>
            <a:r>
              <a:rPr lang="en-US">
                <a:solidFill>
                  <a:schemeClr val="dk1"/>
                </a:solidFill>
                <a:latin typeface="Montserrat"/>
              </a:rPr>
              <a:t> 0105561014055</a:t>
            </a:r>
          </a:p>
          <a:p>
            <a:pPr algn="l"/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B9821F5-0BB9-4968-A733-6EA270A71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7" t="39900" r="12245" b="39401"/>
          <a:stretch/>
        </p:blipFill>
        <p:spPr>
          <a:xfrm>
            <a:off x="6542171" y="176574"/>
            <a:ext cx="2481068" cy="4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73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>
            <a:spLocks noGrp="1"/>
          </p:cNvSpPr>
          <p:nvPr>
            <p:ph type="title"/>
          </p:nvPr>
        </p:nvSpPr>
        <p:spPr>
          <a:xfrm>
            <a:off x="3146977" y="63032"/>
            <a:ext cx="5694000" cy="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The Approval Process </a:t>
            </a:r>
            <a:br>
              <a:rPr lang="th-TH"/>
            </a:br>
            <a:r>
              <a:rPr lang="en-GB" sz="1500"/>
              <a:t>(Reimbursement Policy)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381" name="Google Shape;3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2300" y="4787550"/>
            <a:ext cx="181025" cy="1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67BFA1-57B2-03BA-C3D0-E3E9022F06BA}"/>
              </a:ext>
            </a:extLst>
          </p:cNvPr>
          <p:cNvSpPr txBox="1"/>
          <p:nvPr/>
        </p:nvSpPr>
        <p:spPr>
          <a:xfrm>
            <a:off x="3245300" y="789422"/>
            <a:ext cx="48546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Open Sans"/>
              </a:rPr>
              <a:t>All business expense must be pre-approved before the event date. </a:t>
            </a:r>
            <a:r>
              <a:rPr lang="en-US" sz="1200" b="1">
                <a:latin typeface="Open Sans"/>
                <a:ea typeface="Open Sans"/>
                <a:cs typeface="Open Sans"/>
              </a:rPr>
              <a:t>Except Well-being Benefit.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22F62-D5AD-62B0-CF9C-0069DBB2BE8A}"/>
              </a:ext>
            </a:extLst>
          </p:cNvPr>
          <p:cNvSpPr txBox="1"/>
          <p:nvPr/>
        </p:nvSpPr>
        <p:spPr>
          <a:xfrm>
            <a:off x="3639044" y="1563777"/>
            <a:ext cx="4925289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Open Sans"/>
                <a:ea typeface="Open Sans"/>
                <a:cs typeface="Open Sans"/>
              </a:rPr>
              <a:t>Operations Approval </a:t>
            </a:r>
            <a:endParaRPr lang="en-US" sz="1200">
              <a:latin typeface="Open Sans"/>
              <a:ea typeface="Open Sans"/>
              <a:cs typeface="Open Sans"/>
            </a:endParaRPr>
          </a:p>
          <a:p>
            <a:r>
              <a:rPr lang="en-US" sz="1200">
                <a:latin typeface="Open Sans"/>
                <a:ea typeface="Open Sans"/>
                <a:cs typeface="Open Sans"/>
              </a:rPr>
              <a:t>For all operational expenses, Hive Master and Final at COO must approve before the event date.</a:t>
            </a:r>
          </a:p>
          <a:p>
            <a:endParaRPr lang="en-US" sz="1200">
              <a:latin typeface="Open Sans"/>
              <a:ea typeface="Open Sans"/>
              <a:cs typeface="Open Sans"/>
            </a:endParaRPr>
          </a:p>
          <a:p>
            <a:endParaRPr lang="en-US" sz="1200" b="1">
              <a:latin typeface="Open Sans"/>
              <a:ea typeface="Open Sans"/>
              <a:cs typeface="Open Sans"/>
            </a:endParaRPr>
          </a:p>
          <a:p>
            <a:r>
              <a:rPr lang="en-US" sz="1200" b="1">
                <a:latin typeface="Open Sans"/>
                <a:ea typeface="Open Sans"/>
                <a:cs typeface="Open Sans"/>
              </a:rPr>
              <a:t>Support Approval</a:t>
            </a:r>
            <a:endParaRPr lang="en-US" sz="1200">
              <a:latin typeface="Open Sans"/>
              <a:ea typeface="Open Sans"/>
              <a:cs typeface="Open Sans"/>
            </a:endParaRPr>
          </a:p>
          <a:p>
            <a:r>
              <a:rPr lang="en-US" sz="1200">
                <a:latin typeface="Open Sans"/>
                <a:ea typeface="Open Sans"/>
                <a:cs typeface="Open Sans"/>
              </a:rPr>
              <a:t>Hive Master and Final at P&amp;C Lead must approve all support expenses before the event date.</a:t>
            </a:r>
          </a:p>
          <a:p>
            <a:endParaRPr lang="en-US" sz="1200">
              <a:latin typeface="Open Sans"/>
              <a:ea typeface="Open Sans"/>
              <a:cs typeface="Open Sans"/>
            </a:endParaRPr>
          </a:p>
          <a:p>
            <a:endParaRPr lang="en-US" sz="1200" b="1">
              <a:latin typeface="Open Sans"/>
              <a:ea typeface="Open Sans"/>
              <a:cs typeface="Open Sans"/>
            </a:endParaRPr>
          </a:p>
          <a:p>
            <a:r>
              <a:rPr lang="en-US" sz="1200" b="1">
                <a:latin typeface="Open Sans"/>
                <a:ea typeface="Open Sans"/>
                <a:cs typeface="Open Sans"/>
              </a:rPr>
              <a:t>Final Approval</a:t>
            </a:r>
            <a:endParaRPr lang="en-US" sz="1200">
              <a:latin typeface="Open Sans"/>
              <a:ea typeface="Open Sans"/>
              <a:cs typeface="Open Sans"/>
            </a:endParaRPr>
          </a:p>
          <a:p>
            <a:r>
              <a:rPr lang="en-US" sz="1200">
                <a:latin typeface="Open Sans"/>
                <a:ea typeface="Open Sans"/>
                <a:cs typeface="Open Sans"/>
              </a:rPr>
              <a:t>All exceptions must be approved by the Managing Director before they can be considered final and reimbursed.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ED3B08-793E-6A76-0CB2-027276A41FEC}"/>
              </a:ext>
            </a:extLst>
          </p:cNvPr>
          <p:cNvSpPr/>
          <p:nvPr/>
        </p:nvSpPr>
        <p:spPr>
          <a:xfrm>
            <a:off x="3245300" y="1606827"/>
            <a:ext cx="333719" cy="328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>
                <a:latin typeface="Open Sans"/>
                <a:ea typeface="Open Sans"/>
                <a:cs typeface="Open Sans"/>
              </a:rPr>
              <a:t>1</a:t>
            </a:r>
            <a:endParaRPr lang="en-US" sz="1400">
              <a:latin typeface="Open Sans"/>
              <a:ea typeface="Open Sans"/>
              <a:cs typeface="Open San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21E050-080C-A783-8EA9-1FABF8FB8AF8}"/>
              </a:ext>
            </a:extLst>
          </p:cNvPr>
          <p:cNvSpPr/>
          <p:nvPr/>
        </p:nvSpPr>
        <p:spPr>
          <a:xfrm>
            <a:off x="3245297" y="2528162"/>
            <a:ext cx="333719" cy="328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>
                <a:latin typeface="Open Sans"/>
                <a:ea typeface="Open Sans"/>
                <a:cs typeface="Open Sans"/>
              </a:rPr>
              <a:t>2</a:t>
            </a:r>
            <a:endParaRPr lang="en-US" sz="1400">
              <a:latin typeface="Open Sans"/>
              <a:ea typeface="Open Sans"/>
              <a:cs typeface="Open San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188D89-E37A-54AD-3653-C6D5838E25EA}"/>
              </a:ext>
            </a:extLst>
          </p:cNvPr>
          <p:cNvSpPr/>
          <p:nvPr/>
        </p:nvSpPr>
        <p:spPr>
          <a:xfrm>
            <a:off x="3274986" y="3449497"/>
            <a:ext cx="333719" cy="328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>
                <a:latin typeface="Open Sans"/>
                <a:ea typeface="Open Sans"/>
                <a:cs typeface="Open Sans"/>
              </a:rPr>
              <a:t>3</a:t>
            </a:r>
            <a:endParaRPr lang="en-US" sz="1400"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02233E-ED2F-67E4-E7A4-F40C8A106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582" y="0"/>
            <a:ext cx="3064669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619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D6C3F19-15A3-FB30-9CEF-157829D75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25" y="976834"/>
            <a:ext cx="2069340" cy="1552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72B28F-B82C-2F2D-75CC-E4980FD14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5" y="839477"/>
            <a:ext cx="2748915" cy="1830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2FAA3-E392-5A34-DE97-50AA3F5D4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326" y="927996"/>
            <a:ext cx="2828401" cy="1765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5417AD5-F52D-D619-9121-5FD62ACF1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165" y="141632"/>
            <a:ext cx="5567400" cy="393600"/>
          </a:xfrm>
        </p:spPr>
        <p:txBody>
          <a:bodyPr/>
          <a:lstStyle/>
          <a:p>
            <a:r>
              <a:rPr lang="en-US" sz="2200"/>
              <a:t>Types of Expenses Covered </a:t>
            </a:r>
            <a:r>
              <a:rPr lang="en-US"/>
              <a:t>(Reimbursement Policy)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22F62-D5AD-62B0-CF9C-0069DBB2BE8A}"/>
              </a:ext>
            </a:extLst>
          </p:cNvPr>
          <p:cNvSpPr txBox="1"/>
          <p:nvPr/>
        </p:nvSpPr>
        <p:spPr>
          <a:xfrm>
            <a:off x="570681" y="2526399"/>
            <a:ext cx="257486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Open Sans"/>
                <a:ea typeface="Open Sans"/>
                <a:cs typeface="Open Sans"/>
              </a:rPr>
              <a:t>Well-being</a:t>
            </a:r>
            <a:br>
              <a:rPr lang="en-US" sz="1200" b="1" dirty="0">
                <a:latin typeface="Open Sans"/>
                <a:ea typeface="Open Sans"/>
                <a:cs typeface="Open Sans"/>
              </a:rPr>
            </a:br>
            <a:r>
              <a:rPr lang="en-US" sz="1200" dirty="0">
                <a:latin typeface="Open Sans"/>
                <a:ea typeface="Open Sans"/>
                <a:cs typeface="Open Sans"/>
              </a:rPr>
              <a:t>Includes gym memberships, mental health services, meal, and other wellness-related expenses (No cash card or any Online money form)</a:t>
            </a:r>
            <a:br>
              <a:rPr lang="th-TH" sz="1200" dirty="0">
                <a:latin typeface="Open Sans"/>
                <a:ea typeface="Open Sans"/>
                <a:cs typeface="Open Sans"/>
              </a:rPr>
            </a:br>
            <a:r>
              <a:rPr lang="en-US" sz="1200" b="1" dirty="0">
                <a:latin typeface="Open Sans"/>
                <a:ea typeface="Open Sans"/>
                <a:cs typeface="Open Sans"/>
              </a:rPr>
              <a:t>(Minimum 2,000 THB/ Request)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ED3B08-793E-6A76-0CB2-027276A41FEC}"/>
              </a:ext>
            </a:extLst>
          </p:cNvPr>
          <p:cNvSpPr/>
          <p:nvPr/>
        </p:nvSpPr>
        <p:spPr>
          <a:xfrm>
            <a:off x="216350" y="2519831"/>
            <a:ext cx="333719" cy="328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>
                <a:latin typeface="Open Sans"/>
                <a:ea typeface="Open Sans"/>
                <a:cs typeface="Open Sans"/>
              </a:rPr>
              <a:t>1</a:t>
            </a:r>
            <a:endParaRPr lang="en-US" sz="1400">
              <a:latin typeface="Open Sans"/>
              <a:ea typeface="Open Sans"/>
              <a:cs typeface="Open San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21E050-080C-A783-8EA9-1FABF8FB8AF8}"/>
              </a:ext>
            </a:extLst>
          </p:cNvPr>
          <p:cNvSpPr/>
          <p:nvPr/>
        </p:nvSpPr>
        <p:spPr>
          <a:xfrm>
            <a:off x="3146467" y="2528839"/>
            <a:ext cx="333719" cy="328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>
                <a:latin typeface="Open Sans"/>
                <a:ea typeface="Open Sans"/>
                <a:cs typeface="Open Sans"/>
              </a:rPr>
              <a:t>2</a:t>
            </a:r>
            <a:endParaRPr lang="en-US" sz="1400">
              <a:latin typeface="Open Sans"/>
              <a:ea typeface="Open Sans"/>
              <a:cs typeface="Open San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188D89-E37A-54AD-3653-C6D5838E25EA}"/>
              </a:ext>
            </a:extLst>
          </p:cNvPr>
          <p:cNvSpPr/>
          <p:nvPr/>
        </p:nvSpPr>
        <p:spPr>
          <a:xfrm>
            <a:off x="6159361" y="2506060"/>
            <a:ext cx="333719" cy="328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>
                <a:latin typeface="Open Sans"/>
                <a:ea typeface="Open Sans"/>
                <a:cs typeface="Open Sans"/>
              </a:rPr>
              <a:t>3</a:t>
            </a:r>
            <a:endParaRPr lang="en-US" sz="1400">
              <a:latin typeface="Open Sans"/>
              <a:ea typeface="Open Sans"/>
              <a:cs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D766B-5756-5341-F749-0593738C8BAA}"/>
              </a:ext>
            </a:extLst>
          </p:cNvPr>
          <p:cNvSpPr txBox="1"/>
          <p:nvPr/>
        </p:nvSpPr>
        <p:spPr>
          <a:xfrm>
            <a:off x="3573778" y="2506060"/>
            <a:ext cx="2550916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Open Sans"/>
                <a:ea typeface="Open Sans"/>
                <a:cs typeface="Open Sans"/>
              </a:rPr>
              <a:t>Professional Development</a:t>
            </a:r>
          </a:p>
          <a:p>
            <a:r>
              <a:rPr lang="en-US" sz="1200">
                <a:latin typeface="Open Sans"/>
                <a:ea typeface="Open Sans"/>
                <a:cs typeface="Open Sans"/>
              </a:rPr>
              <a:t>Includes conference fees, training courses, and other career development</a:t>
            </a:r>
          </a:p>
          <a:p>
            <a:r>
              <a:rPr lang="en-US" sz="1000" b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Required for Pre-approval </a:t>
            </a:r>
          </a:p>
          <a:p>
            <a:r>
              <a:rPr lang="en-US" sz="1000" b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CC: Admin Team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BDDDD-A158-81BC-8956-989186469CAA}"/>
              </a:ext>
            </a:extLst>
          </p:cNvPr>
          <p:cNvSpPr txBox="1"/>
          <p:nvPr/>
        </p:nvSpPr>
        <p:spPr>
          <a:xfrm>
            <a:off x="6527747" y="2519831"/>
            <a:ext cx="256173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Open Sans"/>
                <a:ea typeface="Open Sans"/>
                <a:cs typeface="Open Sans"/>
              </a:rPr>
              <a:t>Travel Expenses</a:t>
            </a:r>
          </a:p>
          <a:p>
            <a:r>
              <a:rPr lang="en-US" sz="1200">
                <a:latin typeface="Open Sans"/>
                <a:ea typeface="Open Sans"/>
                <a:cs typeface="Open Sans"/>
              </a:rPr>
              <a:t>Includes airfare, hotel, meals, and other travel-related costs</a:t>
            </a:r>
            <a:br>
              <a:rPr lang="en-US" sz="1200">
                <a:latin typeface="Open Sans"/>
                <a:ea typeface="Open Sans"/>
                <a:cs typeface="Open Sans"/>
              </a:rPr>
            </a:br>
            <a:r>
              <a:rPr lang="en-US" sz="1000" b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Required for Pre-approval </a:t>
            </a:r>
          </a:p>
          <a:p>
            <a:r>
              <a:rPr lang="en-US" sz="1000" b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CC: Admin Team</a:t>
            </a:r>
            <a:br>
              <a:rPr lang="en-US" sz="1000" b="1">
                <a:latin typeface="Open Sans"/>
                <a:ea typeface="Open Sans"/>
                <a:cs typeface="Open Sans"/>
              </a:rPr>
            </a:br>
            <a:r>
              <a:rPr lang="en-GB" sz="1200">
                <a:hlinkClick r:id="rId6"/>
              </a:rPr>
              <a:t>Travelling Policy &amp; Allowance</a:t>
            </a:r>
          </a:p>
          <a:p>
            <a:endParaRPr lang="en-US" sz="1200" b="1">
              <a:solidFill>
                <a:srgbClr val="FF000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851947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DA224F-7982-BF71-2D5C-8A75DD662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07"/>
          <a:stretch/>
        </p:blipFill>
        <p:spPr>
          <a:xfrm>
            <a:off x="5627805" y="632382"/>
            <a:ext cx="1139046" cy="51819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5417AD5-F52D-D619-9121-5FD62ACF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200"/>
              <a:t>Types of Expenses Covered </a:t>
            </a:r>
            <a:r>
              <a:rPr lang="en-US"/>
              <a:t>(Reimbursement Policy)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22F62-D5AD-62B0-CF9C-0069DBB2BE8A}"/>
              </a:ext>
            </a:extLst>
          </p:cNvPr>
          <p:cNvSpPr txBox="1"/>
          <p:nvPr/>
        </p:nvSpPr>
        <p:spPr>
          <a:xfrm>
            <a:off x="917099" y="1152573"/>
            <a:ext cx="4790758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Open Sans"/>
                <a:ea typeface="Open Sans"/>
                <a:cs typeface="Open Sans"/>
              </a:rPr>
              <a:t>Stationaries &amp; Miscellaneous</a:t>
            </a:r>
            <a:br>
              <a:rPr lang="th-TH" sz="1200">
                <a:latin typeface="Open Sans"/>
                <a:ea typeface="Open Sans"/>
                <a:cs typeface="Open Sans"/>
              </a:rPr>
            </a:br>
            <a:endParaRPr lang="th-TH" sz="12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/>
                <a:ea typeface="Open Sans"/>
                <a:cs typeface="Open Sans"/>
              </a:rPr>
              <a:t>Stationery items will be purchased for you by the Company. Without approval from your Hive Master or the Admin team, </a:t>
            </a:r>
            <a:r>
              <a:rPr lang="en-US" sz="1200" b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no reimbursement </a:t>
            </a:r>
            <a:r>
              <a:rPr lang="en-US" sz="1200">
                <a:latin typeface="Open Sans"/>
                <a:ea typeface="Open Sans"/>
                <a:cs typeface="Open Sans"/>
              </a:rPr>
              <a:t>will be provided if you purchase the stationery items.</a:t>
            </a:r>
          </a:p>
          <a:p>
            <a:endParaRPr lang="en-US" sz="1200">
              <a:latin typeface="Open Sans"/>
              <a:ea typeface="Open Sans"/>
              <a:cs typeface="Open Sans"/>
            </a:endParaRPr>
          </a:p>
          <a:p>
            <a:br>
              <a:rPr lang="th-TH" sz="1200">
                <a:latin typeface="Open Sans"/>
                <a:ea typeface="Open Sans"/>
                <a:cs typeface="Open Sans"/>
              </a:rPr>
            </a:br>
            <a:endParaRPr lang="en-US" sz="12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/>
                <a:ea typeface="Open Sans"/>
                <a:cs typeface="Open Sans"/>
              </a:rPr>
              <a:t>All printing of business cards, project documents, marketing support, and other miscellaneous items must be pre-approved.</a:t>
            </a:r>
          </a:p>
          <a:p>
            <a:endParaRPr lang="en-US" sz="1200" b="1">
              <a:latin typeface="Open Sans"/>
              <a:ea typeface="Open Sans"/>
              <a:cs typeface="Open San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ED3B08-793E-6A76-0CB2-027276A41FEC}"/>
              </a:ext>
            </a:extLst>
          </p:cNvPr>
          <p:cNvSpPr/>
          <p:nvPr/>
        </p:nvSpPr>
        <p:spPr>
          <a:xfrm>
            <a:off x="411782" y="1152573"/>
            <a:ext cx="333719" cy="328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>
                <a:latin typeface="Open Sans"/>
                <a:ea typeface="Open Sans"/>
                <a:cs typeface="Open Sans"/>
              </a:rPr>
              <a:t>4</a:t>
            </a:r>
            <a:endParaRPr lang="en-US" sz="1400"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8AE08E-C19E-C2C3-E89C-94F459DA5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59" y="1290758"/>
            <a:ext cx="1185863" cy="11155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75593B-698F-34BB-DFB6-A78BAB8B2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644" y="2577147"/>
            <a:ext cx="1595136" cy="1164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A9A0AA-E32C-9AFE-736C-2C1E3FA81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851" y="600286"/>
            <a:ext cx="1067463" cy="3122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5D34A6-5F78-BC17-0B9F-5E4B1678B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851" y="963745"/>
            <a:ext cx="864393" cy="3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403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3817C7-3E8B-D19D-8D2F-68C0E9635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9" t="3876" r="5475" b="5359"/>
          <a:stretch/>
        </p:blipFill>
        <p:spPr>
          <a:xfrm>
            <a:off x="5369679" y="1391826"/>
            <a:ext cx="3788609" cy="249299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5417AD5-F52D-D619-9121-5FD62ACF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200"/>
              <a:t>Types of Expenses Covered </a:t>
            </a:r>
            <a:r>
              <a:rPr lang="en-US"/>
              <a:t>(Reimbursement Policy)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22F62-D5AD-62B0-CF9C-0069DBB2BE8A}"/>
              </a:ext>
            </a:extLst>
          </p:cNvPr>
          <p:cNvSpPr txBox="1"/>
          <p:nvPr/>
        </p:nvSpPr>
        <p:spPr>
          <a:xfrm>
            <a:off x="917098" y="1152573"/>
            <a:ext cx="5047933" cy="2566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Open Sans"/>
                <a:ea typeface="Open Sans"/>
                <a:cs typeface="Open Sans"/>
              </a:rPr>
              <a:t>Team &amp; Client Meals / Activities</a:t>
            </a:r>
            <a:br>
              <a:rPr lang="th-TH" sz="1200">
                <a:latin typeface="Open Sans"/>
                <a:ea typeface="Open Sans"/>
                <a:cs typeface="Open Sans"/>
              </a:rPr>
            </a:br>
            <a:endParaRPr lang="th-TH" sz="1200">
              <a:latin typeface="Open Sans"/>
              <a:ea typeface="Open Sans"/>
              <a:cs typeface="Open Sans"/>
            </a:endParaRPr>
          </a:p>
          <a:p>
            <a:r>
              <a:rPr lang="en-US" sz="1200">
                <a:latin typeface="Open Sans"/>
                <a:ea typeface="Open Sans"/>
                <a:cs typeface="Open Sans"/>
              </a:rPr>
              <a:t>Quarterly Team / Client Meals / Activities</a:t>
            </a:r>
          </a:p>
          <a:p>
            <a:r>
              <a:rPr lang="en-US" sz="1200" b="1">
                <a:latin typeface="Open Sans"/>
                <a:ea typeface="Open Sans"/>
                <a:cs typeface="Open Sans"/>
              </a:rPr>
              <a:t>Budget: Lunch 500 THB/ Head, Dinner 1,000 / Head </a:t>
            </a:r>
            <a:r>
              <a:rPr lang="en-US" sz="1200" b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all inclusive!</a:t>
            </a:r>
            <a:br>
              <a:rPr lang="en-US" sz="1200" b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</a:br>
            <a:br>
              <a:rPr lang="en-US" sz="1200" b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</a:br>
            <a:r>
              <a:rPr lang="en-US" sz="12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Document request: 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Approval Email from Hive Master &amp; COO </a:t>
            </a:r>
            <a:r>
              <a:rPr lang="en-US" sz="110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CC: Admin Team</a:t>
            </a:r>
            <a:br>
              <a:rPr lang="en-US" sz="1100">
                <a:latin typeface="Open Sans"/>
                <a:ea typeface="Open Sans"/>
                <a:cs typeface="Open Sans"/>
              </a:rPr>
            </a:br>
            <a:r>
              <a:rPr lang="en-US" sz="12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with List of attendees and group photos.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Original copy of Tax invoice under Palo IT (Thailand)'s address 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Submitted through the FITNET portal within 30 days, and no later than the 20th of each month</a:t>
            </a:r>
          </a:p>
          <a:p>
            <a:endParaRPr lang="en-US" sz="1200" b="1">
              <a:solidFill>
                <a:srgbClr val="FF0000"/>
              </a:solidFill>
              <a:latin typeface="Open Sans"/>
              <a:ea typeface="Open Sans"/>
              <a:cs typeface="Open Sans"/>
            </a:endParaRPr>
          </a:p>
          <a:p>
            <a:endParaRPr lang="en-US" sz="1200">
              <a:latin typeface="Open Sans"/>
              <a:ea typeface="Open Sans"/>
              <a:cs typeface="Open San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ED3B08-793E-6A76-0CB2-027276A41FEC}"/>
              </a:ext>
            </a:extLst>
          </p:cNvPr>
          <p:cNvSpPr/>
          <p:nvPr/>
        </p:nvSpPr>
        <p:spPr>
          <a:xfrm>
            <a:off x="411782" y="1152573"/>
            <a:ext cx="333719" cy="328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>
                <a:latin typeface="Open Sans"/>
                <a:ea typeface="Open Sans"/>
                <a:cs typeface="Open Sans"/>
              </a:rPr>
              <a:t>5</a:t>
            </a:r>
            <a:endParaRPr lang="en-US" sz="140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851978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417AD5-F52D-D619-9121-5FD62ACF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1">
                <a:solidFill>
                  <a:srgbClr val="C00000"/>
                </a:solidFill>
              </a:rPr>
              <a:t>Non-Reimbursement Expense </a:t>
            </a:r>
            <a:endParaRPr lang="en-US" sz="2400" b="1" u="sng">
              <a:solidFill>
                <a:srgbClr val="C0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(Reimbursement Policy)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22F62-D5AD-62B0-CF9C-0069DBB2BE8A}"/>
              </a:ext>
            </a:extLst>
          </p:cNvPr>
          <p:cNvSpPr txBox="1"/>
          <p:nvPr/>
        </p:nvSpPr>
        <p:spPr>
          <a:xfrm>
            <a:off x="2036720" y="1412889"/>
            <a:ext cx="1741574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Personal expenses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ED3B08-793E-6A76-0CB2-027276A41FEC}"/>
              </a:ext>
            </a:extLst>
          </p:cNvPr>
          <p:cNvSpPr/>
          <p:nvPr/>
        </p:nvSpPr>
        <p:spPr>
          <a:xfrm>
            <a:off x="1596895" y="1386989"/>
            <a:ext cx="333719" cy="3288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latin typeface="Open Sans"/>
                <a:ea typeface="Open Sans"/>
                <a:cs typeface="Open Sans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14972-174A-96F5-8B4F-088C01E8BE1A}"/>
              </a:ext>
            </a:extLst>
          </p:cNvPr>
          <p:cNvSpPr txBox="1"/>
          <p:nvPr/>
        </p:nvSpPr>
        <p:spPr>
          <a:xfrm>
            <a:off x="5244264" y="1445823"/>
            <a:ext cx="24845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Entertainment, meals, travels expenses </a:t>
            </a:r>
            <a:r>
              <a:rPr lang="en-US" sz="1200" b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not related </a:t>
            </a:r>
            <a:r>
              <a:rPr lang="en-US" sz="12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to Company’s business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713B09-D535-0FAF-15AC-58621B4DCFAC}"/>
              </a:ext>
            </a:extLst>
          </p:cNvPr>
          <p:cNvSpPr/>
          <p:nvPr/>
        </p:nvSpPr>
        <p:spPr>
          <a:xfrm>
            <a:off x="4804439" y="1419923"/>
            <a:ext cx="333719" cy="3288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latin typeface="Open Sans"/>
                <a:ea typeface="Open Sans"/>
                <a:cs typeface="Open Sans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09289-578B-B71A-FB40-D54EFCA534CA}"/>
              </a:ext>
            </a:extLst>
          </p:cNvPr>
          <p:cNvSpPr txBox="1"/>
          <p:nvPr/>
        </p:nvSpPr>
        <p:spPr>
          <a:xfrm>
            <a:off x="2036720" y="2658519"/>
            <a:ext cx="1741574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Mobile bills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D20405-AD09-F5CB-FF82-F477C8AAACD3}"/>
              </a:ext>
            </a:extLst>
          </p:cNvPr>
          <p:cNvSpPr/>
          <p:nvPr/>
        </p:nvSpPr>
        <p:spPr>
          <a:xfrm>
            <a:off x="1596895" y="2632619"/>
            <a:ext cx="333719" cy="3288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latin typeface="Open Sans"/>
                <a:ea typeface="Open Sans"/>
                <a:cs typeface="Open Sans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4A479-51DF-BD37-8CF8-6F13ACB2252A}"/>
              </a:ext>
            </a:extLst>
          </p:cNvPr>
          <p:cNvSpPr txBox="1"/>
          <p:nvPr/>
        </p:nvSpPr>
        <p:spPr>
          <a:xfrm>
            <a:off x="5244264" y="2376878"/>
            <a:ext cx="2484522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Medical bills not covered by our medical policy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8696FB-8688-204B-85D6-704192FBEF52}"/>
              </a:ext>
            </a:extLst>
          </p:cNvPr>
          <p:cNvSpPr/>
          <p:nvPr/>
        </p:nvSpPr>
        <p:spPr>
          <a:xfrm>
            <a:off x="4804439" y="2350978"/>
            <a:ext cx="333719" cy="3288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latin typeface="Open Sans"/>
                <a:ea typeface="Open Sans"/>
                <a:cs typeface="Open Sans"/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65E84C-DF22-1C4C-71BD-E3A303DB4521}"/>
              </a:ext>
            </a:extLst>
          </p:cNvPr>
          <p:cNvSpPr txBox="1"/>
          <p:nvPr/>
        </p:nvSpPr>
        <p:spPr>
          <a:xfrm>
            <a:off x="2036720" y="1956322"/>
            <a:ext cx="174157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Unapproved expenses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136A9D0-68CF-8C05-3048-4FB53B9EA5BB}"/>
              </a:ext>
            </a:extLst>
          </p:cNvPr>
          <p:cNvSpPr/>
          <p:nvPr/>
        </p:nvSpPr>
        <p:spPr>
          <a:xfrm>
            <a:off x="1596896" y="1966142"/>
            <a:ext cx="333718" cy="3288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latin typeface="Open Sans"/>
                <a:ea typeface="Open Sans"/>
                <a:cs typeface="Open San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121873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>
            <a:spLocks noGrp="1"/>
          </p:cNvSpPr>
          <p:nvPr>
            <p:ph type="title"/>
          </p:nvPr>
        </p:nvSpPr>
        <p:spPr>
          <a:xfrm>
            <a:off x="3146977" y="-2658"/>
            <a:ext cx="5694000" cy="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Reimbursement Policy (Con.)</a:t>
            </a:r>
          </a:p>
        </p:txBody>
      </p:sp>
      <p:sp>
        <p:nvSpPr>
          <p:cNvPr id="379" name="Google Shape;379;p63"/>
          <p:cNvSpPr txBox="1">
            <a:spLocks noGrp="1"/>
          </p:cNvSpPr>
          <p:nvPr>
            <p:ph type="body" idx="1"/>
          </p:nvPr>
        </p:nvSpPr>
        <p:spPr>
          <a:xfrm>
            <a:off x="3014388" y="267954"/>
            <a:ext cx="6013678" cy="4113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200000"/>
              </a:lnSpc>
              <a:buNone/>
            </a:pPr>
            <a:r>
              <a:rPr lang="en-GB" sz="1600" b="1" dirty="0">
                <a:solidFill>
                  <a:srgbClr val="05CC98"/>
                </a:solidFill>
              </a:rPr>
              <a:t>Reimbursement Process</a:t>
            </a:r>
            <a:endParaRPr lang="en-US" sz="1600" b="1" u="sng" dirty="0"/>
          </a:p>
          <a:p>
            <a:pPr marL="139700" indent="0">
              <a:lnSpc>
                <a:spcPct val="200000"/>
              </a:lnSpc>
              <a:buNone/>
            </a:pPr>
            <a:r>
              <a:rPr lang="en-GB" sz="1200" dirty="0"/>
              <a:t>To be reimbursed effectively, your business expenses must be submitted through the FITNET portal within 30 days, and </a:t>
            </a:r>
            <a:r>
              <a:rPr lang="en-GB" sz="1200" b="1" u="sng" dirty="0">
                <a:solidFill>
                  <a:srgbClr val="FF0000"/>
                </a:solidFill>
              </a:rPr>
              <a:t>no later than the 20th of each month</a:t>
            </a:r>
            <a:r>
              <a:rPr lang="en-GB" sz="1200" dirty="0"/>
              <a:t>. For Well-being reimbursement, </a:t>
            </a:r>
            <a:r>
              <a:rPr lang="en-US" sz="1200" dirty="0"/>
              <a:t>Request Claim via </a:t>
            </a:r>
            <a:r>
              <a:rPr lang="en-US" sz="1200" dirty="0" err="1"/>
              <a:t>Fitnet</a:t>
            </a:r>
            <a:r>
              <a:rPr lang="en-US" sz="1200" dirty="0"/>
              <a:t> with Receipt (Picture) attached in system only , </a:t>
            </a:r>
            <a:r>
              <a:rPr lang="en-GB" sz="1200" dirty="0"/>
              <a:t> no original document and tax receipt request to submit. </a:t>
            </a:r>
            <a:endParaRPr lang="en-US" sz="1200" dirty="0"/>
          </a:p>
          <a:p>
            <a:pPr marL="139700" indent="0">
              <a:lnSpc>
                <a:spcPct val="200000"/>
              </a:lnSpc>
              <a:buNone/>
            </a:pPr>
            <a:r>
              <a:rPr lang="en-GB" sz="1200" dirty="0"/>
              <a:t>For Others, You must keep all original documents for compliance purposes. Make sure you request a tax receipt and that it is completed as below:</a:t>
            </a:r>
            <a:endParaRPr lang="en-US" sz="1200" dirty="0"/>
          </a:p>
          <a:p>
            <a:pPr marL="139700" indent="0">
              <a:lnSpc>
                <a:spcPct val="200000"/>
              </a:lnSpc>
              <a:buNone/>
            </a:pPr>
            <a:r>
              <a:rPr lang="en-GB" sz="1200" b="1" dirty="0">
                <a:solidFill>
                  <a:schemeClr val="tx1"/>
                </a:solidFill>
              </a:rPr>
              <a:t>PALO IT (THAILAND) LTD. - Head office</a:t>
            </a:r>
            <a:endParaRPr lang="en-GB" b="1" dirty="0">
              <a:solidFill>
                <a:schemeClr val="tx1"/>
              </a:solidFill>
            </a:endParaRPr>
          </a:p>
          <a:p>
            <a:pPr marL="139700" indent="0">
              <a:lnSpc>
                <a:spcPct val="200000"/>
              </a:lnSpc>
              <a:buNone/>
            </a:pPr>
            <a:r>
              <a:rPr lang="en-GB" sz="1200" dirty="0">
                <a:solidFill>
                  <a:schemeClr val="tx1"/>
                </a:solidFill>
              </a:rPr>
              <a:t>159/37 </a:t>
            </a:r>
            <a:r>
              <a:rPr lang="en-GB" sz="1200" dirty="0" err="1">
                <a:solidFill>
                  <a:schemeClr val="tx1"/>
                </a:solidFill>
              </a:rPr>
              <a:t>Serm</a:t>
            </a:r>
            <a:r>
              <a:rPr lang="en-GB" sz="1200" dirty="0">
                <a:solidFill>
                  <a:schemeClr val="tx1"/>
                </a:solidFill>
              </a:rPr>
              <a:t>-Mit Tower, 23rd Floor, Room No. 2301, Sukhumvit 21 Road (Asoke), Khlong Toei </a:t>
            </a:r>
            <a:r>
              <a:rPr lang="en-GB" sz="1200" dirty="0" err="1">
                <a:solidFill>
                  <a:schemeClr val="tx1"/>
                </a:solidFill>
              </a:rPr>
              <a:t>Nuea</a:t>
            </a:r>
            <a:r>
              <a:rPr lang="en-GB" sz="1200" dirty="0">
                <a:solidFill>
                  <a:schemeClr val="tx1"/>
                </a:solidFill>
              </a:rPr>
              <a:t> Sub-District, Wattana District, 10110 Bangkok </a:t>
            </a:r>
            <a:endParaRPr lang="en-GB" dirty="0">
              <a:solidFill>
                <a:schemeClr val="tx1"/>
              </a:solidFill>
            </a:endParaRPr>
          </a:p>
          <a:p>
            <a:pPr marL="139700" indent="0">
              <a:lnSpc>
                <a:spcPct val="200000"/>
              </a:lnSpc>
              <a:buNone/>
            </a:pPr>
            <a:r>
              <a:rPr lang="en-GB" sz="1200" dirty="0">
                <a:solidFill>
                  <a:schemeClr val="tx1"/>
                </a:solidFill>
              </a:rPr>
              <a:t>TAX ID : 0105561014055</a:t>
            </a:r>
            <a:endParaRPr lang="en-GB" dirty="0">
              <a:solidFill>
                <a:schemeClr val="tx1"/>
              </a:solidFill>
            </a:endParaRPr>
          </a:p>
          <a:p>
            <a:pPr marL="139700" indent="0">
              <a:lnSpc>
                <a:spcPct val="200000"/>
              </a:lnSpc>
              <a:buNone/>
            </a:pPr>
            <a:endParaRPr lang="en-GB"/>
          </a:p>
          <a:p>
            <a:pPr marL="139700" indent="0">
              <a:lnSpc>
                <a:spcPct val="200000"/>
              </a:lnSpc>
              <a:buNone/>
            </a:pPr>
            <a:endParaRPr lang="en-GB" sz="1200"/>
          </a:p>
          <a:p>
            <a:pPr marL="139700" indent="0">
              <a:lnSpc>
                <a:spcPct val="200000"/>
              </a:lnSpc>
              <a:buNone/>
            </a:pPr>
            <a:endParaRPr lang="en-GB" sz="1200"/>
          </a:p>
          <a:p>
            <a:pPr marL="139700" indent="0">
              <a:lnSpc>
                <a:spcPct val="200000"/>
              </a:lnSpc>
              <a:buNone/>
            </a:pPr>
            <a:endParaRPr lang="en-GB" sz="1200"/>
          </a:p>
          <a:p>
            <a:pPr marL="139700" indent="0">
              <a:lnSpc>
                <a:spcPct val="200000"/>
              </a:lnSpc>
              <a:buNone/>
            </a:pPr>
            <a:endParaRPr lang="en-GB" sz="1200"/>
          </a:p>
          <a:p>
            <a:pPr marL="139700" indent="0">
              <a:buNone/>
            </a:pPr>
            <a:endParaRPr lang="en-US" sz="1200"/>
          </a:p>
          <a:p>
            <a:endParaRPr lang="en-US" sz="1200"/>
          </a:p>
          <a:p>
            <a:pPr marL="139700" indent="0">
              <a:buNone/>
            </a:pPr>
            <a:endParaRPr lang="en-US" sz="1200"/>
          </a:p>
          <a:p>
            <a:pPr marL="139700" indent="0">
              <a:buNone/>
            </a:pPr>
            <a:endParaRPr lang="en-US" sz="120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200"/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600" b="1">
              <a:solidFill>
                <a:srgbClr val="05CC98"/>
              </a:solidFill>
            </a:endParaRPr>
          </a:p>
          <a:p>
            <a:pPr marL="139700" indent="0">
              <a:lnSpc>
                <a:spcPct val="200000"/>
              </a:lnSpc>
              <a:buNone/>
            </a:pPr>
            <a:endParaRPr lang="en-GB" sz="1600"/>
          </a:p>
          <a:p>
            <a:pPr marL="139700" indent="0">
              <a:lnSpc>
                <a:spcPct val="200000"/>
              </a:lnSpc>
              <a:buNone/>
            </a:pPr>
            <a:endParaRPr lang="en-GB" sz="1600"/>
          </a:p>
          <a:p>
            <a:pPr marL="139700" indent="0">
              <a:lnSpc>
                <a:spcPct val="200000"/>
              </a:lnSpc>
              <a:buNone/>
            </a:pPr>
            <a:endParaRPr lang="en-GB" sz="1600" b="1">
              <a:solidFill>
                <a:srgbClr val="05CC98"/>
              </a:solidFill>
            </a:endParaRPr>
          </a:p>
          <a:p>
            <a:pPr marL="139700" indent="0">
              <a:lnSpc>
                <a:spcPct val="200000"/>
              </a:lnSpc>
              <a:buNone/>
            </a:pPr>
            <a:endParaRPr lang="en-GB" b="1">
              <a:solidFill>
                <a:srgbClr val="05CC98"/>
              </a:solidFill>
            </a:endParaRPr>
          </a:p>
          <a:p>
            <a:pPr marL="139700" indent="0">
              <a:lnSpc>
                <a:spcPct val="200000"/>
              </a:lnSpc>
              <a:buNone/>
            </a:pPr>
            <a:endParaRPr lang="en-GB"/>
          </a:p>
          <a:p>
            <a:pPr>
              <a:lnSpc>
                <a:spcPct val="200000"/>
              </a:lnSpc>
            </a:pPr>
            <a:endParaRPr lang="en-GB"/>
          </a:p>
        </p:txBody>
      </p:sp>
      <p:pic>
        <p:nvPicPr>
          <p:cNvPr id="381" name="Google Shape;3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2300" y="4787550"/>
            <a:ext cx="181025" cy="1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E1281-7F96-9E37-3E41-580744069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9783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6915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712735-B6C9-422F-B735-37C19B845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0300"/>
            <a:ext cx="7466569" cy="3496500"/>
          </a:xfrm>
        </p:spPr>
        <p:txBody>
          <a:bodyPr/>
          <a:lstStyle/>
          <a:p>
            <a:pPr marL="114300" indent="0">
              <a:buNone/>
            </a:pPr>
            <a:r>
              <a:rPr lang="en-US" sz="6000" b="1"/>
              <a:t>REIMBURSEMENT EXPENSES</a:t>
            </a:r>
          </a:p>
        </p:txBody>
      </p:sp>
      <p:pic>
        <p:nvPicPr>
          <p:cNvPr id="2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6439A941-C9BF-4E0F-86C4-B6E9B5F1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93" y="3587772"/>
            <a:ext cx="1281820" cy="12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5"/>
          <p:cNvSpPr txBox="1">
            <a:spLocks noGrp="1"/>
          </p:cNvSpPr>
          <p:nvPr>
            <p:ph type="ctrTitle"/>
          </p:nvPr>
        </p:nvSpPr>
        <p:spPr>
          <a:xfrm>
            <a:off x="311701" y="705600"/>
            <a:ext cx="7354029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/>
              <a:t>Reimbursement, Expenses Page</a:t>
            </a:r>
            <a:endParaRPr lang="en-GB" sz="2000" b="0"/>
          </a:p>
          <a:p>
            <a:endParaRPr lang="en-GB" sz="2000"/>
          </a:p>
        </p:txBody>
      </p:sp>
      <p:sp>
        <p:nvSpPr>
          <p:cNvPr id="773" name="Google Shape;773;p95"/>
          <p:cNvSpPr txBox="1">
            <a:spLocks noGrp="1"/>
          </p:cNvSpPr>
          <p:nvPr>
            <p:ph type="subTitle" idx="1"/>
          </p:nvPr>
        </p:nvSpPr>
        <p:spPr>
          <a:xfrm>
            <a:off x="311700" y="312425"/>
            <a:ext cx="5567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FITNET</a:t>
            </a:r>
            <a:r>
              <a:rPr lang="th-TH"/>
              <a:t> </a:t>
            </a:r>
            <a:r>
              <a:rPr lang="en-US"/>
              <a:t>Reimbursement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C038069-C39F-4835-9593-48F6D49B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7" t="39900" r="12245" b="39401"/>
          <a:stretch/>
        </p:blipFill>
        <p:spPr>
          <a:xfrm>
            <a:off x="6663925" y="63655"/>
            <a:ext cx="2481068" cy="499463"/>
          </a:xfrm>
          <a:prstGeom prst="rect">
            <a:avLst/>
          </a:prstGeom>
        </p:spPr>
      </p:pic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9B1250-D675-41DD-94FA-4E5FD5A7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33" y="1567053"/>
            <a:ext cx="7103533" cy="6018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50B640-5CBB-485C-BAAB-A566ACC3E367}"/>
              </a:ext>
            </a:extLst>
          </p:cNvPr>
          <p:cNvSpPr/>
          <p:nvPr/>
        </p:nvSpPr>
        <p:spPr>
          <a:xfrm>
            <a:off x="4098925" y="1701801"/>
            <a:ext cx="1010708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Table, timeline&#10;&#10;Description automatically generated">
            <a:extLst>
              <a:ext uri="{FF2B5EF4-FFF2-40B4-BE49-F238E27FC236}">
                <a16:creationId xmlns:a16="http://schemas.microsoft.com/office/drawing/2014/main" id="{AECE9025-B568-4562-BFE8-3EB120AB2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4" b="11804"/>
          <a:stretch/>
        </p:blipFill>
        <p:spPr>
          <a:xfrm>
            <a:off x="1089026" y="2169974"/>
            <a:ext cx="6960664" cy="260748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73C3AE4-78C0-43C6-814B-B53B85E793F1}"/>
              </a:ext>
            </a:extLst>
          </p:cNvPr>
          <p:cNvSpPr/>
          <p:nvPr/>
        </p:nvSpPr>
        <p:spPr>
          <a:xfrm>
            <a:off x="1128962" y="3380929"/>
            <a:ext cx="512457" cy="3065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24E905-7916-4D7C-90F6-F86063234FAE}"/>
              </a:ext>
            </a:extLst>
          </p:cNvPr>
          <p:cNvSpPr/>
          <p:nvPr/>
        </p:nvSpPr>
        <p:spPr>
          <a:xfrm>
            <a:off x="5580592" y="2569633"/>
            <a:ext cx="2465915" cy="762001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09A38882-3628-4E07-8C2C-06A3BF273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434" y="2763308"/>
            <a:ext cx="960967" cy="24659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B1FFB4-9BBF-43C2-8761-DA1D545A1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549" y="3013075"/>
            <a:ext cx="1374776" cy="2656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4CDAA6-287A-4361-9258-995B97D0FB0E}"/>
              </a:ext>
            </a:extLst>
          </p:cNvPr>
          <p:cNvSpPr/>
          <p:nvPr/>
        </p:nvSpPr>
        <p:spPr>
          <a:xfrm>
            <a:off x="4114801" y="2363257"/>
            <a:ext cx="915458" cy="238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72E6A3-4C38-4E46-A782-16024726BFF8}"/>
              </a:ext>
            </a:extLst>
          </p:cNvPr>
          <p:cNvSpPr/>
          <p:nvPr/>
        </p:nvSpPr>
        <p:spPr>
          <a:xfrm>
            <a:off x="1087968" y="2601381"/>
            <a:ext cx="1624541" cy="158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3F859-1033-4C87-9051-C46121393609}"/>
              </a:ext>
            </a:extLst>
          </p:cNvPr>
          <p:cNvSpPr txBox="1"/>
          <p:nvPr/>
        </p:nvSpPr>
        <p:spPr>
          <a:xfrm>
            <a:off x="4715359" y="1053376"/>
            <a:ext cx="2321775" cy="27699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accent4">
                    <a:lumMod val="75000"/>
                  </a:schemeClr>
                </a:solidFill>
                <a:latin typeface="Montserrat"/>
              </a:rPr>
              <a:t>1. CHOOSE " EXPENSES "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FD4C5F-6770-4086-8045-763C42CD631A}"/>
              </a:ext>
            </a:extLst>
          </p:cNvPr>
          <p:cNvCxnSpPr>
            <a:cxnSpLocks/>
          </p:cNvCxnSpPr>
          <p:nvPr/>
        </p:nvCxnSpPr>
        <p:spPr>
          <a:xfrm flipH="1">
            <a:off x="4348369" y="1210089"/>
            <a:ext cx="377688" cy="442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8598B3-976D-47AB-B929-19E57947F5C5}"/>
              </a:ext>
            </a:extLst>
          </p:cNvPr>
          <p:cNvCxnSpPr>
            <a:cxnSpLocks/>
          </p:cNvCxnSpPr>
          <p:nvPr/>
        </p:nvCxnSpPr>
        <p:spPr>
          <a:xfrm>
            <a:off x="688079" y="3185284"/>
            <a:ext cx="384312" cy="289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D3C078-9899-4787-86CC-84E30BA1C56D}"/>
              </a:ext>
            </a:extLst>
          </p:cNvPr>
          <p:cNvSpPr txBox="1"/>
          <p:nvPr/>
        </p:nvSpPr>
        <p:spPr>
          <a:xfrm>
            <a:off x="19534" y="2905987"/>
            <a:ext cx="1483575" cy="27699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accent4">
                    <a:lumMod val="75000"/>
                  </a:schemeClr>
                </a:solidFill>
                <a:latin typeface="Montserrat"/>
              </a:rPr>
              <a:t>2. CLICK "ADD"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6744DC-3B35-4A91-AA64-E943025F06F6}"/>
              </a:ext>
            </a:extLst>
          </p:cNvPr>
          <p:cNvSpPr txBox="1"/>
          <p:nvPr/>
        </p:nvSpPr>
        <p:spPr>
          <a:xfrm>
            <a:off x="2567472" y="3029812"/>
            <a:ext cx="2540850" cy="27699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accent4">
                    <a:lumMod val="75000"/>
                  </a:schemeClr>
                </a:solidFill>
                <a:latin typeface="Montserrat"/>
              </a:rPr>
              <a:t>3. STATUS FOR APPROVAL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6A44C-8776-406D-A1F5-46F375B5D989}"/>
              </a:ext>
            </a:extLst>
          </p:cNvPr>
          <p:cNvCxnSpPr>
            <a:cxnSpLocks/>
          </p:cNvCxnSpPr>
          <p:nvPr/>
        </p:nvCxnSpPr>
        <p:spPr>
          <a:xfrm>
            <a:off x="4725274" y="2796979"/>
            <a:ext cx="849449" cy="7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604048-863D-4918-BF08-EF3D229096BC}"/>
              </a:ext>
            </a:extLst>
          </p:cNvPr>
          <p:cNvCxnSpPr/>
          <p:nvPr/>
        </p:nvCxnSpPr>
        <p:spPr>
          <a:xfrm flipH="1">
            <a:off x="4737100" y="2778125"/>
            <a:ext cx="1588" cy="261937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75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91919"/>
      </a:dk1>
      <a:lt1>
        <a:srgbClr val="FFFFFF"/>
      </a:lt1>
      <a:dk2>
        <a:srgbClr val="05CC98"/>
      </a:dk2>
      <a:lt2>
        <a:srgbClr val="EFFEF9"/>
      </a:lt2>
      <a:accent1>
        <a:srgbClr val="38E680"/>
      </a:accent1>
      <a:accent2>
        <a:srgbClr val="0D9E7A"/>
      </a:accent2>
      <a:accent3>
        <a:srgbClr val="37B2EF"/>
      </a:accent3>
      <a:accent4>
        <a:srgbClr val="426AEA"/>
      </a:accent4>
      <a:accent5>
        <a:srgbClr val="FFAF3B"/>
      </a:accent5>
      <a:accent6>
        <a:srgbClr val="EF8035"/>
      </a:accent6>
      <a:hlink>
        <a:srgbClr val="426AE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9ee0510-9f3e-4cca-aae9-e7031eab3f6f">
      <UserInfo>
        <DisplayName>Sukalpo MITRA</DisplayName>
        <AccountId>38</AccountId>
        <AccountType/>
      </UserInfo>
      <UserInfo>
        <DisplayName>SharingLinks.e0285d53-df98-4249-bb13-dea7f3cb4d62.OrganizationEdit.c8a1303d-13b2-4e98-9fb9-11efd90d4a16</DisplayName>
        <AccountId>63</AccountId>
        <AccountType/>
      </UserInfo>
      <UserInfo>
        <DisplayName>Dimitri Baikrich</DisplayName>
        <AccountId>6</AccountId>
        <AccountType/>
      </UserInfo>
    </SharedWithUsers>
    <Completeby xmlns="a1174152-47c8-400b-98b5-81ec302f84f1">Before</Completeby>
    <_ip_UnifiedCompliancePolicyUIAction xmlns="http://schemas.microsoft.com/sharepoint/v3" xsi:nil="true"/>
    <_Flow_SignoffStatus xmlns="a1174152-47c8-400b-98b5-81ec302f84f1" xsi:nil="true"/>
    <_ip_UnifiedCompliancePolicyProperties xmlns="http://schemas.microsoft.com/sharepoint/v3" xsi:nil="true"/>
    <lcf76f155ced4ddcb4097134ff3c332f xmlns="a1174152-47c8-400b-98b5-81ec302f84f1">
      <Terms xmlns="http://schemas.microsoft.com/office/infopath/2007/PartnerControls"/>
    </lcf76f155ced4ddcb4097134ff3c332f>
    <TaxCatchAll xmlns="09ee0510-9f3e-4cca-aae9-e7031eab3f6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36970976351C49B8380B54B6E5D223" ma:contentTypeVersion="23" ma:contentTypeDescription="Create a new document." ma:contentTypeScope="" ma:versionID="156d1ead42831907d6c0aa1659bb1292">
  <xsd:schema xmlns:xsd="http://www.w3.org/2001/XMLSchema" xmlns:xs="http://www.w3.org/2001/XMLSchema" xmlns:p="http://schemas.microsoft.com/office/2006/metadata/properties" xmlns:ns1="http://schemas.microsoft.com/sharepoint/v3" xmlns:ns2="a1174152-47c8-400b-98b5-81ec302f84f1" xmlns:ns3="09ee0510-9f3e-4cca-aae9-e7031eab3f6f" targetNamespace="http://schemas.microsoft.com/office/2006/metadata/properties" ma:root="true" ma:fieldsID="9127f43dbe028e6dc413bf010220736f" ns1:_="" ns2:_="" ns3:_="">
    <xsd:import namespace="http://schemas.microsoft.com/sharepoint/v3"/>
    <xsd:import namespace="a1174152-47c8-400b-98b5-81ec302f84f1"/>
    <xsd:import namespace="09ee0510-9f3e-4cca-aae9-e7031eab3f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Completeby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74152-47c8-400b-98b5-81ec302f84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Completeby" ma:index="21" nillable="true" ma:displayName="Complete by" ma:default="Before" ma:description="When should this task be completed?" ma:format="Dropdown" ma:internalName="Completeby">
      <xsd:simpleType>
        <xsd:restriction base="dms:Choice">
          <xsd:enumeration value="Before"/>
          <xsd:enumeration value="First day"/>
          <xsd:enumeration value="First week"/>
          <xsd:enumeration value="Second week"/>
          <xsd:enumeration value="1 month"/>
          <xsd:enumeration value="2 month"/>
          <xsd:enumeration value="3 month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088fd3ab-341a-4f41-8564-1c7d38407f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ee0510-9f3e-4cca-aae9-e7031eab3f6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2b7d131-0cc9-46b2-b301-8ba5fb98843a}" ma:internalName="TaxCatchAll" ma:showField="CatchAllData" ma:web="09ee0510-9f3e-4cca-aae9-e7031eab3f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68E559-5912-4DC1-B413-CC86019D45C4}">
  <ds:schemaRefs>
    <ds:schemaRef ds:uri="09ee0510-9f3e-4cca-aae9-e7031eab3f6f"/>
    <ds:schemaRef ds:uri="a1174152-47c8-400b-98b5-81ec302f84f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E2838EC-EEDE-4C6F-9285-69A0247323B5}">
  <ds:schemaRefs>
    <ds:schemaRef ds:uri="09ee0510-9f3e-4cca-aae9-e7031eab3f6f"/>
    <ds:schemaRef ds:uri="a1174152-47c8-400b-98b5-81ec302f84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350479-3BF3-43F5-842C-245DAD8248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782</Words>
  <Application>Microsoft Office PowerPoint</Application>
  <PresentationFormat>On-screen Show (16:9)</PresentationFormat>
  <Paragraphs>125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Simple Light</vt:lpstr>
      <vt:lpstr>Reimbursement Policy</vt:lpstr>
      <vt:lpstr>The Approval Process  (Reimbursement Policy)  </vt:lpstr>
      <vt:lpstr>PowerPoint Presentation</vt:lpstr>
      <vt:lpstr>PowerPoint Presentation</vt:lpstr>
      <vt:lpstr>PowerPoint Presentation</vt:lpstr>
      <vt:lpstr>PowerPoint Presentation</vt:lpstr>
      <vt:lpstr>Reimbursement Policy (Con.)</vt:lpstr>
      <vt:lpstr>PowerPoint Presentation</vt:lpstr>
      <vt:lpstr>Reimbursement, Expenses Page </vt:lpstr>
      <vt:lpstr>Filling The number reimbursement expenses</vt:lpstr>
      <vt:lpstr>Filling The number reimbursement expenses</vt:lpstr>
      <vt:lpstr>Supplier Name</vt:lpstr>
      <vt:lpstr>Do not forget to attach the files , otherwise there is no reimbursement</vt:lpstr>
      <vt:lpstr>How to attach the file ?</vt:lpstr>
      <vt:lpstr>Submit Expenses for Wellbeing benefits </vt:lpstr>
      <vt:lpstr>Things you need to know.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cp:lastModifiedBy>Cherie Watcharaporn Plukpunyakul</cp:lastModifiedBy>
  <cp:revision>63</cp:revision>
  <dcterms:modified xsi:type="dcterms:W3CDTF">2024-11-04T17:49:43Z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0x0101000D36970976351C49B8380B54B6E5D223</vt:lpwstr>
  </property>
  <property fmtid="{D5CDD505-2E9C-101B-9397-08002B2CF9AE}" pid="3" name="ClassificationContentMarkingFooterLocations">
    <vt:lpwstr>Simple Light:3</vt:lpwstr>
  </property>
  <property fmtid="{D5CDD505-2E9C-101B-9397-08002B2CF9AE}" pid="4" name="ClassificationContentMarkingFooterText">
    <vt:lpwstr>Information Classification : CONFIDENTIAL (sensitive business information, the level of protection is dictated by legal agreements)</vt:lpwstr>
  </property>
  <property fmtid="{D5CDD505-2E9C-101B-9397-08002B2CF9AE}" pid="5" name="MSIP_Label_2477ec04-10bd-446e-9563-3a0c6eb600ed_Enabled">
    <vt:lpwstr>true</vt:lpwstr>
  </property>
  <property fmtid="{D5CDD505-2E9C-101B-9397-08002B2CF9AE}" pid="6" name="MSIP_Label_2477ec04-10bd-446e-9563-3a0c6eb600ed_SetDate">
    <vt:lpwstr>2021-05-27T10:07:01Z</vt:lpwstr>
  </property>
  <property fmtid="{D5CDD505-2E9C-101B-9397-08002B2CF9AE}" pid="7" name="MSIP_Label_2477ec04-10bd-446e-9563-3a0c6eb600ed_Method">
    <vt:lpwstr>Privileged</vt:lpwstr>
  </property>
  <property fmtid="{D5CDD505-2E9C-101B-9397-08002B2CF9AE}" pid="8" name="MSIP_Label_2477ec04-10bd-446e-9563-3a0c6eb600ed_Name">
    <vt:lpwstr>PUBLIC</vt:lpwstr>
  </property>
  <property fmtid="{D5CDD505-2E9C-101B-9397-08002B2CF9AE}" pid="9" name="MSIP_Label_2477ec04-10bd-446e-9563-3a0c6eb600ed_SiteId">
    <vt:lpwstr>9dae36f4-0de6-4a4e-a718-3dc11e509f38</vt:lpwstr>
  </property>
  <property fmtid="{D5CDD505-2E9C-101B-9397-08002B2CF9AE}" pid="10" name="MSIP_Label_2477ec04-10bd-446e-9563-3a0c6eb600ed_ActionId">
    <vt:lpwstr>b60dcdc6-851a-4f8b-bc5c-a91754a41f13</vt:lpwstr>
  </property>
  <property fmtid="{D5CDD505-2E9C-101B-9397-08002B2CF9AE}" pid="11" name="MSIP_Label_2477ec04-10bd-446e-9563-3a0c6eb600ed_ContentBits">
    <vt:lpwstr>0</vt:lpwstr>
  </property>
  <property fmtid="{D5CDD505-2E9C-101B-9397-08002B2CF9AE}" pid="12" name="MediaServiceImageTags">
    <vt:lpwstr/>
  </property>
</Properties>
</file>